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/>
    <p:restoredTop sz="94664"/>
  </p:normalViewPr>
  <p:slideViewPr>
    <p:cSldViewPr snapToGrid="0">
      <p:cViewPr varScale="1">
        <p:scale>
          <a:sx n="112" d="100"/>
          <a:sy n="112" d="100"/>
        </p:scale>
        <p:origin x="7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6:29:39.989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2168 7583 24575,'27'0'0,"22"0"0,-10 0 0,5 0-2688,13 0 1,4 0 2687,-14 0 0,2 0 0,0 0-635,0 0 1,1 0-1,-1 0 635,-1 0 0,0 0 0,2 0 0,6 0 0,2 0 0,2 0 0,-11 1 0,1-1 0,0 0 0,2-1-790,5 1 1,2 0 0,0-1 0,1-1 789,-9 1 0,0-1 0,0 0 0,0 0 0,0-1 0,10-1 0,-1 0 0,0-1 0,3-1 0,-8 0 0,1-1 0,1 0 0,1-1 0,0 0 0,-5 0 0,1 0 0,1 0 0,-1 0 0,1-1 0,-2 1 0,9-1 0,-1 0 0,-1 0 0,1 0 0,0 0 0,0 0 0,0 0 0,0 0 0,-1 0 0,1 1-666,-3 0 1,1 1 0,-1 0-1,0 0 1,-1 1 665,-3 0 0,-1 0 0,0 1 0,0 0 0,1 0 0,5-1 0,1 1 0,1-1 0,-1 1 0,-1 1 0,-1 0 0,0 0 0,-1 1 0,-1 0 0,-2 1-120,4-1 1,-2 1 0,-1 1 0,-1-1 119,-3 1 0,0-1 0,-1 1 0,-3 0 134,6 1 1,-3-1-1,-2 1-134,6 0 0,-3 0 0,-7 0 0,-3 0 3101,13 0-3101,-19 0 4827,-12 0-4827,-5 0 3694,-5 0-3694,-4 1 2215,-5 2-2215,-2 1 0,-2-1 0,0-1 0</inkml:trace>
  <inkml:trace contextRef="#ctx0" brushRef="#br0" timeOffset="1241">2112 8722 24575,'6'-4'0,"7"2"0,27 2 0,23 0-2345,-23 0 0,3 0 2345,11 0 0,2 0-945,-14 0 1,1 0 0,3 0 944,11 0 0,4 0 0,3 0-713,-7 0 1,3 0 0,1 0 0,1 0 712,-5 0 0,1 0 0,2 0 0,0 0 0,1 0-558,-5 0 0,1 0 0,1 0 0,1 0 0,0 0 0,1 0 558,-6 0 0,1 0 0,1 0 0,0 0 0,0 0 0,1 0 0,0 0-231,4 0 1,0 0 0,1 0 0,1 0 0,-1 0 0,-1 0 0,0 0 230,-3 0 0,0 0 0,0 0 0,-1 0 0,0 0 0,-1 0 0,1 0-148,7 0 0,0 0 0,0 0 0,-1 0 1,0 0-1,0 0 148,-4 0 0,1 0 0,-1 0 0,0 0 0,-1 0 0,-1 0-34,4 0 1,-1 0 0,-1 0 0,1 0 0,3 0 33,-11 0 0,2 0 0,0 0 0,1 0 0,1 0 0,0 0 0,-1 0 0,1 0 0,0 0 0,0 0 0,0 0 0,1 0 0,0 0 0,0 0 0,3 0 0,0 0 0,0 0 0,1 0 0,0 0 0,1 0 0,0 0 0,-3 0 0,0 0 0,2 0 0,-1 0 0,0 0 0,0 0 0,-1 0 0,-1 0 0,1 0 0,0 0 0,-1 0 0,-1 0 0,0 0 0,-1 0 0,0 0 33,3 0 0,0 0 1,-2 0-1,0 0 1,0 0-1,-1 0-33,6 0 0,0 0 0,-2 0 0,0 0 0,-1 0 0,-7 0 0,-1 0 0,-1 0 0,0 0 0,1 0 0,11 0 0,0 0 0,-1 0 0,-1 0 0,-6 0 0,-1 0 0,-2 0 0,-2 0 0,1 0 0,-3 0 0,-2 0 790,11 0 1,-3 0-791,-10 0 0,0 0 1258,2 0 0,0 0-1258,-8 0 0,-2 0 4158,16 0-4158,-15 0 5342,-14 0-5342,-9-3 1667,-6-2-1667,-6-1 920,-9-3-920,-13 3 0,8 0 0,-4 3 0</inkml:trace>
  <inkml:trace contextRef="#ctx0" brushRef="#br0" timeOffset="2300">2981 10310 24575,'18'-3'0,"21"0"0,11 3 0,8 0-2751,-4 0 0,4 0 0,3 0 2751,-3 0 0,2 0 0,2 0 0,0 0-747,-11 0 0,1 0 0,0 0 0,-1 0 0,0 0 747,7 0 0,-1 0 0,0 0 0,0 0 0,3 0 0,1 0 0,-1 0 0,-1 0-108,-7 0 0,-1 0 1,0 0-1,1 0 108,3 0 0,1 0 0,0 0 0,0 0 0,0 0 0,1 0 0,-2 0 0,0 0 0,-4 0 0,-1 0 0,0 0 0,1 0 0,5 0 0,2 0 0,0 0 0,-1 0 0,-2 0 0,-1 0 0,1 0 0,-2 0 0,-2 0 0,0 0 0,-1 0 0,-1 0 0,10 0 0,-2 0 0,-2 0 0,-5-1 0,-2 1 0,0-1-454,-4 0 0,0 0 1,-1 0 453,1-1 0,0 1 0,-1 0 415,21-1 1,-2 1-416,-6 0 0,0 1 1257,-2 0 0,-2 0-1257,-9 0 0,-3 0 1399,-4 0 1,-3 0-1400,15-1 2609,-17 1-2609,-11 0 2339,-7 0-2339,-6 0 0,-3 0 0,-1 0 0</inkml:trace>
  <inkml:trace contextRef="#ctx0" brushRef="#br0" timeOffset="7899">2236 11536 24575,'11'0'0,"5"0"0,11 0 0,10 0 0,11 0 0,12 0 0,-25 0 0,0 0-3449,2 0 0,0 0 3449,-2 0 0,-1 0 0,28 0 914,-1 0-914,1 0 0,-28 0 0,1 0 0,2 0 0,0 0 0,3 0 0,1 0-610,5 0 1,2 0 609,5 0 0,0 0 0,2 0 0,-1 0 0,-3 0 0,-1 0 0,-1 0 0,-1 0 0,-6 0 0,0 0 0,-1 0 0,0 0 0,4 0 0,1 0 0,-1 0 0,0 0 0,3 0 0,1 0 0,0 0 0,0 0 0,-1 0 0,-1 0 0,3 0 0,1 0-750,4-1 0,1 0 750,1-1 0,1-1 0,-16-1 0,1 0 0,0-1 623,3-2 1,1 1 0,0-2-624,0 0 0,1 0 0,0-1 0,2 1 0,1-1 0,-2 1 0,-4 1 0,-1 0 0,-2 1-308,16-2 0,-2 0 308,-8 2 0,2 0 0,-6 1 0,2 1 0,-4 0 0,2 0 0,-1 1 0,19-1 0,-2 0 0,-26 4 0,-2 0 0,8 0 0,1 0 0,4 0 0,0 0 0,4 0 0,0 0 0,-3 0 0,-1 0 0,-3 0 0,-1 0 0,-3 1 0,-1 0-1759,-2 1 1,-1 1 1758,-2 0 0,0 1 0,0 0 0,-1 0 450,1 1 0,0-1-450,2 0 0,0 0 0,3-1 0,2-1 0,0 0 0,0-1 552,2 0 1,0-1-553,3-2 0,1-1 0,-1-1 0,0-2 0,-3-1 0,-2 0 0,-3-1 0,0 1 0,0 0 0,0 0 0,3 1 0,2 0 0,3 0 0,2 1 0,3-1 0,1 0 0,-1 2 0,-1 1 0,2 1 0,1 0 0,3 0 0,0 1 0,-1 1 0,0 0-1529,1 0 1,1 0 1528,-6 0 0,-1 0 0,-2 0 0,0 0 1778,-4 0 0,-1 0-1778,-3 0 0,1 0 0,0 0 0,1 0 0,2 0 0,0 0 0,3 0 0,-1 0 0,-1 0 0,0 0 0,10 0 0,0 0 0,-17-2 0,-2 1 0,11-1 0,-2-1 0,11-5 0,5 0 0,-4 0 0,2 0 0,-3 2 195,-6 1-195,-7 2 0,-8 1 0,-6 0 753,-4 0-753,2 0 6225,-1 2-6225,5 0 1015,-2 0-1015,-1 0 273,-2 0-273,-6 0 0,-2 0 0,-5 0 0,-3 0 0,-1 0 0,-2 0 0,1 0 0,0 0 0,0 0 0,1 0 0,-1-3 0,0-2 0,0-4 0,0-2 0,-1-2 0,0-4 0,-1-2 0,0-5 0,-2-1 0,1-2 0,-2-3 0,0 3 0,-1 1 0,0 3 0,0 3 0,0-1 0,0-2 0,0-1 0,-5-4 0,-7-5 0,-7-4 0,-4 1 0,-2 0 0,2 6 0,0 1 0,-3 1 0,0 1 0,-5 1 0,1 2 0,-1 2 0,0 4 0,-2 2 0,-1 4 0,1 2 0,2 0 0,-1 1 0,-3 0 0,-3 0 0,-1 2 0,3 2 0,4 0 0,1 1 0,2 2 0,4 0 0,-5 1 0,-3-1 0,-11 0 0,-6 0 0,0 1 0,-4 1 0,5 0 0,-7 0 0,19 0 0,0 0 0,-15 0 0,14 0 0,1 0 0,-18 0 0,-7 0 0,29 0 0,1 0-619,-3 0 0,0 0 619,-1 0 0,-1 0 0,0 0 0,-1 0 0,2 0 0,1 0-6374,-27 0 6374,7 0 0,3 0-200,-2 0 200,1 0 0,-9 0 0,30 0 0,-1 0 0,-29 0 0,2 0 0,6 0 0,18 0 0,1 0 0,-16 0 0,18 0 0,0 0 0,-7 0 0,-6 0 0,1 0 0,-1 0 0,3 0 0,-1 0 0,1 0 0,4 0 0,1 0 0,-1 0 0,-5 0 0,-7 1 0,-5 2 0,-1 1 0,0 0 0,3-1 0,19 0 0,0 1 0,-13 0 0,-13 6 0,20-3 0,-4 0 0,1 0 0,-1-1 0,-2 0 0,-2-2 0,1-2 0,-2-1 815,9-1-815,1 0 6678,0 0-6678,2 0 319,-4 0-319,1 0 0,2 0 0,2 0 0,3 0 0,1 0 0,2 0 0,3-1 0,3-1 0,0 0 0,-1 0 0,-3 1 0,-3-1 0,-1 0 0,0 0 0,-3-2 0,4 2 0,3 0 0,4-2 0,4 3 0,-2-1 0,0 0 0,1 2 0,0 0 0,-3 0 0,-2-1 0,0 1 0,-1-1 0,1-1 0,-2-1 0,-4-3 0,-5 0 0,-4-2 0,-4-1 0,-7 0 0,-3-1 0,-4 1 0,7 1 0,1 2 0,3 1 0,0 2 0,-7 1 0,1 1-484,21 1 1,-1 0 483,-2 0 0,1 0 0,-2 0 0,1 0 0,-1 1 0,2 0 0,-24 3 0,2 2-538,6 1 538,3-3 0,-6-1 0,2-2 0,-1 0 0,4-1 0,9 0 0,8 0 0,7-1 0,5-2 0,3-1 941,-2-3-941,-2 0 564,0-1-564,-1 1 0,-1-1 0,-2 0 0,-1 1 0,3 1 0,2 1 0,2 1 0,2 1 0,0 0 0,2 1 0,0 0 0,0 2 0,-3-1 0,0 1 0,-2 0 0,2 0 0,-2-1 0,0-1 0,-3-1 0,-3-1 0,4 0 0,0 0 0,4 1 0,0-1 0,2 2 0,-5 1 0,4 1 0,-4 0 0,2 0 0,-2 0 0,0 0 0,-1 0 0,2 0 0,4 0 0,5 0 0,3 0 0,1 0 0,-2 0 0,-2 0 0,-2 0 0,-4 0 0,-2 1 0,-2 1 0,2 1 0,1 1 0,3-2 0,2 0 0,2 0 0,2-1 0,-5 3 0,2-2 0,-5 3 0,0-2 0,0 2 0,1-1 0,2-1 0,0 0 0,-1-2 0,0 1 0,1 1 0,3 0 0,0 2 0,-2 2 0,-2-1 0,1 0 0,-4 2 0,-1 1 0,-2 0 0,3 1 0,4-3 0,4-3 0,2-1 0,1-1 0,2 1 0,-2 0 0,-2 2 0,-1 0 0,0 2 0,0-2 0,1 0 0,0-1 0,2-1 0,0 0 0,3-1 0,-1 2 0,-1 0 0,-1 2 0,-3 0 0,-1 0 0,-2 1 0,2 0 0,2-1 0,2 0 0,2-1 0,2-1 0,0-1 0,1-1 0,1 2 0,1 1 0,1 0 0,-3 1 0,-2 1 0,-3 3 0,-2 1 0,1 4 0,-1 1 0,-1 2 0,1-1 0,1-1 0,3-4 0,2-4 0,0-1 0,2 1 0,1-1 0,1 1 0,0 2 0,-1 1 0,-1 5 0,0 2 0,0 2 0,2-2 0,0-2 0,0-1 0,0-5 0,0-2 0,0-1 0,0 0 0,0-1 0,0 2 0,0 1 0,0 3 0,0 3 0,0 0 0,0 2 0,0-1 0,0-2 0,0-1 0,0-2 0,0-1 0,0-2 0,0-1 0,0-1 0,0 3 0,0-3 0,0 3 0,0-1 0,0 3 0,0 2 0,0 0 0,1 2 0,1-1 0,2 0 0,0-2 0,0-3 0,1 2 0,1 1 0,0 2 0,1 2 0,1 0 0,-3-2 0,0-1 0,0-3 0,-1-3 0,0 0 0,-1-2 0,1-1 0,2 1 0,0-1 0,3 1 0,5 2 0,6 2 0,3-1 0,1 2 0,3 0 0,1-1 0,2 1 0,-4-2 0,-2 0 0,-5-1 0,-2-1 0,4-2 0,-6-1 0,5 0 0,-3 0 0,6 0 0,3 0 0,4-1 0,2 1 0,19 2 0,-19-4 0,15 2 0,-22-1 0,4-1 0,3 1 0,3 2 0,1-2 0,2 3 0,0-1 0,-3 0 0,-5 0 0,-8-1 0,-5 0 0,-3-1 0,-1-1 0,-3 0 0,-1 0 0,-2 1 0,1-1 0,1 1 0,1-2 0,1 3 0,1 0 0,1 1 0,2 0 0,1 0 0,1-1 0,0 1 0,1-1 0,1-1 0,-2 0 0,1-2 0,1 1 0,3 1 0,5-1 0,2 1 0,4-2 0,-1 0 0,-1 2 0,-2 0 0,-3 0 0,-4-1 0,-1 0 0,-4 1 0,-1 0 0,0-1 0,-2 0 0,2-1 0,3 2 0,-9-2 0,0 2 0</inkml:trace>
  <inkml:trace contextRef="#ctx0" brushRef="#br0" timeOffset="14775">2070 12564 24575,'39'0'0,"8"0"0,-13 0 0,5 0-2806,11 0 1,6 0 2805,-10 0 0,4 0 0,2 0-976,-6 0 0,3 0 0,1 0 0,0 0 976,7 0 0,0 0 0,2 0 0,4 0 0,-9 0 0,5 0 0,2 0 0,-1 0 0,-1 0 0,-4 0 0,6 0 0,-4 0 0,0 0 0,3 0 0,1 0 0,4 0 0,0 0 0,-2 0 0,-6 0 0,3 0 0,-5 0 0,1 0 0,-9 0 0,2 0 0,0 0 0,0 0 0,0-1 0,-1 0 0,1 0 0,0-1 0,1 0 0,0-1 0,0-1 0,0-1 0,2 0 0,0-2 0,0 1 0,1-2 0,1-1 0,-1 0 0,1-1 0,1 0 0,4 0 0,1 0 0,0-1 0,1 1 0,-11 2 0,1-1 0,0 1 0,0 0 0,-1 1 0,7-1 0,0 0 0,-1 1 0,2 1 0,4 1 0,2 0 0,0 1 0,-2 1 0,-4 0 0,-1 1 0,0 1 0,-1 0 0,-4 0 0,-1 1 0,0 0 0,0 1-192,1-2 1,0 1 0,-1 0 0,-1 1 191,7 0 0,-1 0 0,-1 2 0,4 0 0,1 1 0,0 1 0,2 1 0,0 0 0,2 2 0,-13-1 0,1 0 0,0 1 0,0 0 0,1 0 0,0-1 0,0 1 0,-1-1 0,-3 0 0,0 0 0,-1 0 0,0-1 0,15 2 0,-1-1 0,-2-1 0,-10-1 0,-1-1 0,0 0 0,-3-1 0,0 1 0,0 0-446,3 0 1,0-1-1,0 1 446,1 1 0,-1-1 0,1 1 0,4 1 0,1-1 0,0 1 0,2-1 0,-1 1 0,1 0 0,-3-1 0,0 1 0,0-1 0,-3 0 0,1 0 0,-2-1 0,-1 0 0,-2-1 0,0 1 0,-4-2 0,0 0 0,-1 0 0,16 0 0,-4-1 0,-7 0 0,-2-2 545,-2 1 0,-2 0-545,-5 0 0,0 0 0,0 0 0,0 0 0,-1 0 0,-1 0 0,-1 0 0,-1 0 1716,0 0 1,0 0-1717,26 0 0,-8 0 0,-9 0 3437,-6 0-3437,-6 0 2537,-3 0-2537,-2 0 873,-4 0-873,-6 0 247,-4 0-247,-10-1 0,2 1 0,-7-1 0</inkml:trace>
  <inkml:trace contextRef="#ctx0" brushRef="#br0" timeOffset="15950">2295 13963 24575,'20'0'0,"6"0"0,11 0 0,17 0 0,-17 0 0,3 0-3111,12 0 0,5 0 3111,-4 0 0,6 0 0,2 0-1111,-3 0 1,2 0 0,3 0-1,-1 0 1111,-9 0 0,0 0 0,0 0 0,2 0 0,2 0-321,2 0 0,1 0 0,3 0 0,0 0 0,1 0 0,-1 0 321,-6 0 0,0 0 0,1 0 0,-1 0 0,2 0 0,0 0 0,1 0 0,-1 0 0,0 0 0,2 0 0,-1 0 0,1 0 0,0 0 0,-1 0 0,0 0-374,3 0 1,-1 0 0,0 0-1,0 0 1,-1 0 0,1 0-1,0 0 374,1 0 0,1 0 0,0 0 0,0 0 0,-1 0 0,0 0 0,-3 0-175,2 0 1,-3 0-1,0 0 1,0 0-1,0 0 1,4 0 174,-8 0 0,1 0 0,1 0 0,2 0 0,-1 0 0,2 0 0,-1 0 0,1 0-15,-5 0 0,1 0 0,1 0 1,0 0-1,0 0 0,1 0 1,-1 0-1,0 0 0,-1 0 15,6 0 0,0 0 0,0 0 0,0 0 0,0 0 0,-1 0 0,0 0 0,1 0 0,-2 0 0,0 0 0,0 0 0,0 0 0,-1 0 0,1 0 0,-2 0 0,0 0 0,3 0 0,0 0 0,-2 0 0,1 0 0,-1 0 0,0 0 0,0 0 0,-2 0 0,1 0 0,0 0 0,-1 0 0,1 0 0,-1 0 0,0 0 0,-1 0 0,0 0 0,0 0 0,0 0 0,-1 0 0,-1 0 0,-1 0 18,3 0 0,-2 0 0,0 0 0,-1-1 0,-1 2 1,-1-1-19,5 0 0,-1 0 0,-2 1 0,0 0 0,0 0 61,9 0 1,-2 1 0,1-1-1,-1 2-61,3 0 0,-1 0 0,0 1 0,1-1 0,-1 2 0,0-1 0,0 1 0,-2-1 230,-4 1 0,-1-1 0,-2 1 0,-2 0-230,5 0 0,-2 1 0,-3-1 648,-6-1 1,-1 0 0,-3 0-649,11 2 0,-5-1 0,-11-1 0,-3 0 0,1-1 0,-2-1 3343,12 0-3343,-9-2 4397,-6 1-4397,-8 1 3600,-6 0-3600,-6-1 0,-4-1 0,-2 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30:49.793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3366 2684 12517,'2'-10'6733,"-1"2"-6344,4-22 0,0-5-383,-3 13 232,3-15 0,-1 2 1000,-4 23-1149,0 5 113,0 2-241,0 4 147,0 1-119,0 3 479,0 2-434,0 5-3393,2 14 3382,-1-1-1381,1 13 1363,-1-3-294,-3 22 294,-1-10-5,-2 16-16,-2-20 10,-1-2 17,-4 8 17,4-14-17,-3 4 6,4-17 0,1-3-23,0-5 34,0-1 2571,1-4-2246,-2-2 1680,2-3-1966,-2-5-17,3-2-10,1-5 631,-2-12-655,3 2 7,-1-11 10,2 4-21,1-5 4,2-5 1,2-4 0,1-5 8,1 10 0,0-1-1160,4-20 1146,-3 20 0,1 0 0,4-11 34,2 1-34,1 4 6,1 3-6,1 4-3017,2 2 3017,0 7-6,1 3 7,0 6-18,1 4 12,0 5-18,12 4 12,-8 5 773,10 6-773,-9 5 0,0 6-45,12 16 23,-11-4 3397,5 13-3364,-16-9-292,-6 4 270,-5 1-11,-9 3-1,-6 1 6,-11 1 0,0-13 1,-3 0 5,-14 15-326,11-18 0,0 0 354,-10 4 5,-14 2 12,15-11 5,-8-1 17,19-13 106,-2-5-78,10-6-5,-2-4-1,10-4 68,3-11-79,3 5-22,1-6-1,6 7 231,1 2-258,4 2-17,1 2 11,2 3-6,2 3-5,1 2-2672,2 1 2661,3 3-155,27 14 144,-15-3-6,21 11-17,-23-9-11,3 1-28,0 0-28,1-1-67,1-1-460,16 3 169,-12-4-79,12-1-34,-16-7-16,0-2-6,-1-2 34,-1-2 78,-1-3 45,0-3 134,-3-4 3419,-1-2-3250,0-2 295,-2-2-150,-1-1 39,-3-2 129,10-12-45,-10 6 46,7-8-3376,-12 11 3459,0 1 50,-2 3 68,-2 2 470,-3 1-471,-4 7-78,-6 2 140,-14 8 3141,-2 5-3404,-13 4 124,-14 14-180,7-2-40,-12 11-27,16-8-17,4 2-17,4 0 1,5-2-35,6 7 18,6-11 5,8 4 11,14-9-6,1-6 1,10 0-17,12-8 5,-6-1 6,14-3 0,-9-3 6,0-3 16,0-3 1,0-2 5,-4-2 22,-2-2-5,-5-1 16,-3-3 119,-2-12-74,-9 6 0,-2-8-3402,-11 11 3396,-4 2-4,-5 1-129,-5 3 128,-3 1 90,-14-2-101,6 7 78,-19-4-100,19 9-12,-6 0-16,14 4 11,-1 1-40,8 1-10,1 0-40,7 0-185,2 1 129,6-1 3284,2 3-3412,9 0-3297,4 2 3101,6 0-738,7 2-255,29 0 674,-8-3 416,-15-1 0,0-1-299,23 0-68,2-1 255,-32-1 1,1 0-418,31-2 118,-3-3 290,-6 0 315,-5-2 72,-7 1 102,-7 0 133,-7 1 164,-8 1 189,-5 1 152,-6 1 632,-5 1 2260,-2 0-3144,-4 2 1394,-7 2-1350,-3 1-28,-6 3 303,-11 9-465,4-2-55,-11 7 77,-2 7-206,9-5-749,-7 10 698,15-8-17,4 0-54,3 0 43,6 0 0,3-2-1,4-1 1,4-1 6,5-4 5,5 1 22,4-3-5,4-2-12,3-1 7,4-4-24,0-2 18,15-2-380,-11-1 380,9-5 33,-15-1 17,-3-4 815,4-7-512,-6-12-247,-5 2-17,-8-8-11,-11 11 67,-2-2-61,-4-1 5,-3 0-11,-1 1 101,-8-7-124,5 9 1,-6-4-29,8 12-5,1 2-22,0 2-12,1 3-22,2 2-5,0 2 387,1 2-426,2-1-52,0 2-66,1 3-129,2 2-219,1 5-1764,4 9-4464,10 8-2016,-1-2 8754,5 2 0,-10-18 0,-2-3 0</inkml:trace>
  <inkml:trace contextRef="#ctx0" brushRef="#br0" timeOffset="316">5643 2931 21433,'10'-49'594,"0"0"0,-1 4 0,0 2-354,-1 8 1,0 2-4020,6-25 3837,-5 19 1,2-2 22,2-5 1,0 1 336,-3 9 0,0 1-373,4-11 0,1 0-124,-1 5 1,-1 3 240,6-16-73,-8 23 1,-1 1 252,1-8-196,-5 15 1812,-2 1-1863,-3 14 266,-1 4-327,-2 5 1447,-2 5-1459,-2 5-5,-3 7-6,-2 5-22,-3 8 6,-3 6-1017,-1 7 1022,-2 8-11,-2 5 5,12-26 1,0 0-9,1 1 0,0 2-62,-1 13 1,1 1-1409,4-12 1,1 0 1264,-1 9 1,1 0-521,6 12-714,3-3-503,4-3-2727,0-20 1,1-1 4682,10 17 0,-4-10 0,-6-20 0</inkml:trace>
  <inkml:trace contextRef="#ctx0" brushRef="#br0" timeOffset="499">5496 2685 22064,'51'-24'-456,"-1"-1"1,-1 2-1,-4 5-3324,10 9-5170,-2 0 9191,-8 2 1,-21 4 0,-11 0 0</inkml:trace>
  <inkml:trace contextRef="#ctx0" brushRef="#br0" timeOffset="2300">6588 2566 16797,'-40'1'295,"-1"1"0,1 1 1,17-3 1878,27-2-2163,8-2-28,34-11-2534,1 3 2500,-10 2 1,2 1-51,-6 2 1,3 0-828,20-2 1,2 0 470,-14 2 1,0 1-373,15-1 0,-1 1-767,-19 3 0,-2 0-3010,-5 1 1,0 1 4605,17-1 0,-24 1 0,-12 1 0</inkml:trace>
  <inkml:trace contextRef="#ctx0" brushRef="#br0" timeOffset="2466">6623 2803 22739,'61'-16'-988,"0"0"0,-4 1 1,-5 2 239,9 0 1,-29 7 0,0 0 0</inkml:trace>
  <inkml:trace contextRef="#ctx0" brushRef="#br0" timeOffset="2891">7659 2348 20916,'-7'54'173,"1"0"1,1-10 0,-1-2-79,-8-4 0,0-4-39,-1 2 6,-8 14-3628,12-29 3606,1-4 1465,2-3-1454,2-3 290,3-4 1031,1-5-1102,14-20 349,-1 3-507,13-18-17,-2 7-22,3-3 5,2-2 1,2-1 5,-1-1 61,15-14-78,-11 14-5,8-9-17,-14 19-12,-2 4-10,-2 5 16,6 3-45,-2 6-10,-1 4 16,-4 7-223,-9 5 223,0 5-12,2 17-10,-5 10-40,-2 19-10,-7-10-18,-4-1-347,0-16 0,2 0-751,8 18 1836,-4-20 0,4-2-2127,16-1-767,-1-18-212,4-6-1518,1-5 3976,6-7 0,-15 4 0,0-4 0</inkml:trace>
  <inkml:trace contextRef="#ctx0" brushRef="#br0" timeOffset="3233">8429 2563 16652,'6'-33'90,"0"1"0,4-17 2542,-15 67-2615,2-1-1,-3 14 1399,4-7-1398,0 1-12,1 3 6,3 14-11,2-9 860,5 10-854,14-3-1,-3-12 3387,11 4-3392,18-13 6,-18-11 16,29-6-5,-33-9 28,1-9 0,-1-3-856,0-5 868,14-19 10,-24 15 0,-3-3-5,-3 0 0,-1-1-190,-2-12 189,-3 13 1,-2-9-12,-2 17-5,-3 3 11,-7-5-84,3 12-56,-5-2-50,8 13-511,-1 5 867,3 3-1179,0 5-2371,7 13-895,-2-3 3375,7 12 0,-7-20 0,0 0 0</inkml:trace>
  <inkml:trace contextRef="#ctx0" brushRef="#br0" timeOffset="3766">9056 2921 19798,'9'5'2431,"-3"-2"-1742,-6-3 156,0 0-189,70-26-410,-42 11-140,13-2 1,0-3 218,-11-10-208,-9 5-546,6-11 524,-9 6-22,-1-5-31,-5 6 0,1-4-31,0-6 0,1-2 3,-1-1 0,0-1-555,0-1 1,-1-2 568,-2-2 0,-2 0-9,-2 12 1,0 1 2,-1-9 1,-1 1 38,-3 9 1,-2 3 22,-3-10 11,-4-4-5,-1 27-23,0 6-28,0 4-16,2 4-1,-2 6-11,2 5 481,-1 7-492,1 5 17,2 7 117,-1 6 0,1 6-69,2-4 1,0 1 133,0 23-150,1-19 0,0 3 0,1 3 0,1 0-8,-1-9 0,1 1-1,0 9 0,3 2-83,4 1 0,3-3-811,-1-11 1,3-1 798,4 10 0,4-2-37,17 8-2468,4-8 2530,2-8 25,1-9-825,14-10 948,-17-11 551,9-10-533,-12-26-24,-10-1 97,6-19-276,-12 2-22,-1-6 24,-10 24 0,-1 0-24,1-2 1,1-2-12,4-16 1,3-6-59,-3 10 1,2-2 0,-2 1 154,5-11 0,-2 1-459,-4 16 0,0-1 0,-2 7 599,0-13-12,-6 7 280,-3 6-151,-10-3 1518,-1 14-1742,-6 1-28,0 15 1656,0 6-1442,-1 2 3301,-14 25-3192,3 14-53,-4 14-1518,9 8 1422,8-7-14,2 6-1519,5-27 0,2 2 1296,-1 0 1,2 3-108,-1 15 0,3 3-882,4 6 1,2 0 645,-2-1 0,5 2 245,5-11 0,5 4 1,1-1-1,-3-9 1,-5-10-1,0-2 0,6 8 1,1 0-1,0 1 1</inkml:trace>
  <inkml:trace contextRef="#ctx0" brushRef="#br0" timeOffset="16947">1075 3738 14034,'35'11'349,"1"0"0,9 2 0,-2-1-803,10 1 507,-16-4 1,2 0-914,7-2 1,0-1 884,-9-1 1,1-1-580,13 0 0,1 0 579,-13-2 1,-1-2-1,1 1 0,0 0-62,-2-1 1,4-2 97,2-1 1,4-2 0,-3-1-216,-4 2 1,0-2 203,20-3 1,-4-3 285,1-8 1107,-21 5-871,1-13-348,-26 11 1807,-8-5-1902,-10 5 0,-8 0 481,-29-17-267,14 12-314,-19-10 480,24 16 29,2 3 793,2 2-536,-2-2-459,9 6-61,-1 0 151,9 3-393,4 3-94,1 0 44,2 5 690,3 2-673,3 7 6,2 1-3393,4 2 3402,2 4 4,2 0-133,2 3 84,11 11-20,-7-6-510,9 9 392,-13-9-169,-1 0-311,-4 1-620,-5 1-8563,-4 11 9351,-3-14 0,-2-1 1,-1-19-1</inkml:trace>
  <inkml:trace contextRef="#ctx0" brushRef="#br0" timeOffset="17790">3522 3775 13006,'-2'-4'2666,"0"0"1033,2 4-3446,64-53-2979,-5 34 2768,-10-10 0,1 1-27,-11 21 0,-3 5-2063,22-3 2021,4 2-58,1 1 337,-31 2 1,1 0-683,29 0-435,-20 1 1,-1 0-2320,16 1 2006,-22 1 1,-2-1-1883,1 3 3056,-6 0 0,-14-2 0,-3 0 1</inkml:trace>
  <inkml:trace contextRef="#ctx0" brushRef="#br0" timeOffset="17985">3986 3695 15686,'-10'42'1,"1"0"0,1-3 1,1-4 1919,5 1-2048,-1 3-952,0 0 915,1 4-151,0 0 688,0 1-1614,1 0-634,0 0-1044,1 0-2363,1 0 1454,1-8 3970,0-6 1,0-15 0,-1-7 0</inkml:trace>
  <inkml:trace contextRef="#ctx0" brushRef="#br0" timeOffset="18509">4330 4004 21430,'2'-39'269,"0"1"0,3-24-208,2 59 413,1 2-441,1 2 7,2 3-7,2 4-10,0 5-7,3 3-4,0 2 21,10 14 133,-6-5-172,9 22-16,-16-18 58,0 10-131,-10 1 73,-4-12 235,-3 8-219,-5-18 28,0-4 74,-6-3 10,3-7-16,-2-3-6,6-7 16,0-4-27,2-6 28,2-2-6,1-4-5,2-2-1,0-1-10,4-1-1,1 0-5,5 0-23,2 2-10,2 1-18,2 1-11,3 2-16,2 3 10,2 2-10,3 3-7,1 3-3385,1 1 3330,1 4-219,15 1-67,-10 4-1338,10 3 777,-15 4-211,-2 2-639,-4 1 1764,4 10 0,-14-13 0,3 5 0</inkml:trace>
  <inkml:trace contextRef="#ctx0" brushRef="#br0" timeOffset="18882">4937 4078 10147,'-4'0'7976,"1"0"-3764,3 0-4144,1-11-1,1 9 6,4-8 11,2 11-34,5 2 56,11-2-78,-3 0 6,9 0-12,-5-1 18,2-2-1,14-4-17,-9-1 12,10-6-6,-16 3 17,-3-2-1415,-2 0 1431,-4-2 29,-2-1 0,-4 0-6,-3-2 5,-4 1 6,-2-1-11,-1 2 12,-3-1 10,-2 2-2925,-3 2 2953,1 2-5,-2 1-6,0 3 1005,-3 1-1061,1 3-17,-1 0-5,2 2 3375,-1 2-3398,0 2-10,-1 4-3382,-1 2 3376,-1 4-730,1 3 724,1 2-21,-1 12 21,6-5-118,-1 31 29,10-28-74,2 17-470,14-16 101,-2-7 3054,10 4-2942,0-11-224,4-2-876,6-1-177,6-2-639,5-3-2031,4-4 4367,8-2 0,-29-1 0,-1-1 0</inkml:trace>
  <inkml:trace contextRef="#ctx0" brushRef="#br0" timeOffset="20057">5630 3961 19832,'36'42'1108,"-4"-8"-973,-11-29 178,12-2-173,-7-1 23,8-2 89,-3-6-4386,-9 1 4258,5-6-1,-12 1 748,-2-1-742,-2-1 17,-2-1 100,-2-9-139,-4 5-2259,-3-7 2331,-9 0-72,0 7 2212,-6-4-2224,3 10 112,-1 1-78,-7 2-96,5 4 6,-5 1 3376,7 3-3410,-1 4 12,1 2-17,-2 3 51,-7 19-51,8-8 5,-6 13-16,15-11 17,1 0-6,3 1-6,0 0-28,4-1-61,9 10-34,0-8-95,10 7-207,-2-12-269,5 1-1708,16 3 125,-6-8-147,13 2-5054,4-12 7484,-6-3 0,-8-1 0,-17-3 0</inkml:trace>
  <inkml:trace contextRef="#ctx0" brushRef="#br0" timeOffset="20597">6318 4010 17747,'8'-40'558,"0"-1"0,-1 3 1,-2 10-251,-5 25 1239,0 1-1429,0 2 429,0 3-502,0 3 67,-2 13-67,-1-1 0,-2 9-23,-1-2 12,0 1-6,-2 2-12,-1 1 7,-2 1-18,-2 1 252,-2 2-274,0-2 1,-1 1 16,-4 5 386,-9 19-375,19-38 51,3-6 22,3-6 11,2-3-5,1-6-34,2-4-17,1-5 484,3-5-467,3-5-801,2-3 818,3-4 67,4-13 0,3-2-50,3-6-589,-3 4 0,0 1 606,-1 9 5,-2 3-17,-1 5-11,-3 5-28,-1 5-11,-2 4 5,-3 5-44,-1 3 700,0 4-717,6 11 1225,-4 2-1219,7 10 5,-6 0 0,2 4 0,-1 3 5,0 2 1,2 2 0,-1 0-1,2-1-3408,1-1 3403,1-3 0,1-2-6,2-4 23,36 5-11,-23-15-600,26 4 594,-32-19 5,0-2 7,1-7-1,-2-3 0,0-3 11,-3-2-10,-4-3 3110,-2-2-3094,-5-2 0,-4-19-11,-2 7-447,-3-15 435,-2 13-20,-1 0 15,-2 2 5,-3-10 7,1 16-7,-3-4-5,3 21-11,0 5-51,0 4-10,2 4-337,-4 12 592,3 2-525,-1 11-89,5-1-207,1 2 683,3 4-1037,2 3-290,4 3-1261,2 3 79,0 0-954,2 2-3039,-1-5 6457,-1-5 0,-5-12 0,-3-8 0</inkml:trace>
  <inkml:trace contextRef="#ctx0" brushRef="#br0" timeOffset="20997">7280 4039 9542,'5'-5'5612,"-2"1"-4004,-3 4 3080,0 0-4173,35-60-111,-26 43-259,10-17 1,-6 6 73,-16 26-35,-5 1-21,-3 2-23,-2 2 78,-13 8-156,7 2-17,-8 6 5,5 8-44,7-6-6,-1 9-12,9-9 7,2 1 5,4-1 0,0 2 0,1-2-11,3 0-1,1-1 1,10 5 11,-1-7-11,6 3-6,-1-10 34,4-1-28,2-3-3387,4-2 3393,0-2-213,3-2 224,-3 0 10,0-5 24,-5-1-18,-2-6 40,-4-3 10,-3-1 85,-1-14-84,-5 5-2196,-2-10 2201,-4 8 1619,-2-1-1625,-1-1-10,-2 0 0,-1 2 16,-4 1 0,0 4 107,-17-4-146,8 12 178,-23-1-200,18 13-17,-8 5-11,11 2-34,2 3-50,3 4-79,3-1 2980,4 5-3271,4 0-257,5 3-303,5 0-398,5-1-100,6 2 867,6-1-5242,24 9 5898,-1-5 0,-7-4 0,-14-10 0</inkml:trace>
  <inkml:trace contextRef="#ctx0" brushRef="#br0" timeOffset="21397">8136 4065 14897,'0'-4'3892,"0"1"-206,0 3-3400,-63-35-1489,35 30 1306,-11-12 1,-1 4 48,13 23 365,-10 7-461,11-1-39,-3 4 250,12 5-278,8-7-6,2 6-11,14-4-11,2-7 33,11 2 746,1-9-784,17-3 27,-6-2-11,28-9-114,-25 0 142,12-8 17,-17 1 0,-1-3 11,-2-3 5,-2-3-3295,-3-4 3301,-4-3 12,-1-3 89,-2-23-410,-6 12 354,1-14 28,-8 19 22,2 2 17,-4 3 40,2 3-23,-2 3 341,-1-7-347,-1 12 3362,-1-6-3412,-1 19-17,1 0-50,1 9 540,-1 4-607,0 4 27,-1 7 1,0 6-6,-1 5-6,0 5 12,0 3 0,0 22-18,2-22 1,1 2-1693,-1-1 1,1 1 1616,0 1 0,1-2-255,-1 17-1536,3-16 1,0 0 629,4 17-568,4 11-7797,11-11 4471,-2-15 4820,7 6 322,-8-22 0,-7-10 0,-5-4 0</inkml:trace>
  <inkml:trace contextRef="#ctx0" brushRef="#br0" timeOffset="22157">8811 3851 17731,'-3'0'1294,"0"0"-2994,3 0 1879,15 42-28,0-30 1139,16 31-1201,-4-41-16,3-2-6,-1-1 12,0-3-6,-3-1 903,0-4-897,-4-1 10,-2-2 96,-1-7-95,-8 2 50,-1-15-95,-9 11 106,-14-25-84,1 23 3272,-10-11-3261,7 21-3079,-2 3 3091,0 3 5,-2 4 84,-8 2-117,6 4-11,-7 3 22,0 12-40,6-1 6,-5 8-11,9-3 6,-2 16-23,7-8-11,0 13 17,10 3-23,5-10-5,5 11-258,22-4-129,-1-12 2794,17 8-4312,-15-22 1,1-2-5840,20 8 7755,-13-9 0,-2-1 0,-6-4 0,-2-2 0</inkml:trace>
  <inkml:trace contextRef="#ctx0" brushRef="#br0" timeOffset="24615">10525 3961 18005,'1'-12'1972,"0"3"-1121,-1 9-89,13-63-955,-8 42 408,2-15 1,-1 4 329,-4 24-394,-2 5 60,0 1-144,-1 15-17,0 0-5,-3 15-6,1-2-11,-2 6-5,1 3-1,0 2 419,0 3-419,1-2-5,0 2-6,-1-1 0,1-1 6,0-3-6,0-4 29,-1 3 49,1-14 90,0-1 45,2-14 129,0-3-297,1-12 107,8-30-130,-2 9 1,7-24-3227,-2 25 3215,2-3-332,9-17 350,-4 11 4,8-10 18,-8 19 33,6-4-56,-5 13-5,3-2-17,-9 14-12,-2 3 1,0 3-6,0 2 0,1 4 3062,-1 1-3068,9 12 1,-5 0 496,12 17-525,-11-8-5,4 8-17,-7-6-33,-1 0-57,0-1-78,-1-1-3498,-1 1 3318,0-4 7,0-1-320,4 1-85,6-7 394,2-3 83,2-9 134,-2-7 119,0-4 60,2-5 40,1-3 101,10-13-28,-7 4 179,14-17-67,-19 17 0,3-6 22,-12 13 34,-2 2 3426,-4 3-3393,-2 4-11,-3 3-61,-1 3-28,-2 1-146,-6 8-34,1 0-5,-6 8-6,3-1 0,0 3 6,0-1-11,3 1-2196,1-1 2195,3 0-169,1-2 170,3-1 5,2-1-5,5-2 22,2-3-17,3-2 0,1-2 12,4-2-23,2-3 22,1-4 2162,10-11-2167,-7 1 11,4-7-3172,-13 3 3183,-2-2 40,2-14 5,-5-4-12,0 0-38,-8 4 16,-2 15 12,-2 2-6,-3 3 11,-1 2 3432,-8 2-3365,-16 8-72,4 3-23,-12 10 6,12 4-6,-2 2-6,0 4 7,1 3-24,2 2 1,-4 14 0,10-8-17,-1 22-6,12-21-10,6 8-12,7-15-3404,6-1 3360,6-3-585,6-1 500,3-4-701,24-1 539,-10-5-95,18-1-253,-13-5-196,4-1-251,2-3-1,1-2 303,0-4 257,-3-2-1802,-5-3 2105,-5-3-50,5-12 2099,-16 5-1327,4-17-112,-23 16 538,-1-7-408,-9 12 55,-3 1 34,-1 3 22,-4 3-33,0 1 752,-6 0-932,2 5 3166,-3 0-3311,3 4 418,0 2-530,1 3-62,0 1-22,0 5-17,3 1-11,0 4 0,4 2-6,0 3 0,3 13 12,2-8-7,6 18 7,1-19-29,7 6 6,-1-12 0,4-1-5,2-3 5,3-2-3381,1-4 3392,1-3-1499,0-2 1505,-1-3-1766,-1-3 1782,0-4-10,-1-4 10,-1-2 23,-1-2 0,-2 0 17,-1-1 1788,-4 0-1670,1-6-90,-7 6-12,-1-2 1578,-6 9-1605,-8 5-45,0 1-6,-9 8 0,1 2-5,-1 5-12,1 2 12,1 2-6,3 0 5,3 2 3387,4 5-3381,4-6 1,5 3-1,4-8 0,4-2-5,5-3-6,15-2 5,-2-2-3391,11-4 3391,-8-3-682,17-10 683,-14 1 5,10-5 12,-12-6 10,-11 3 1,0-7 33,-13-7-33,-5 9-6,-2-9 3037,-4 13-3031,-10-12-17,-3 9-12,-5-2 1024,2 14-1164,0 9-94,4 3-387,-4 1-958,6 5-4604,0 1 6178,0 5 0,5-4 0,1-1 0</inkml:trace>
  <inkml:trace contextRef="#ctx0" brushRef="#br0" timeOffset="25407">12933 3956 17126,'16'-45'985,"0"1"1,-1 4 0,-3 7-386,-4 13 567,-1 6-836,-3 3 124,-2 4-359,0 4 120,-2 2-177,2 8-3007,0 1 3001,1 9-2112,-1 1 2101,0 4-78,-1 5 78,-1 2-5,-2 3-303,-2 2 308,-5 0-5,-1 2-6,-5-2 2137,0-1-2092,-5-4 0,-1-2 45,3-3 2871,-14 14-2837,30-48 61,1 0-123,10-22 34,7-6-35,5-4-464,3-5 487,-4 11 3,-5 8 0,0-1-3,8-16-53,-8 15 0,0 2 26,6-12-1,0 4-17,-3 3 12,-1 5-398,-4 4 387,-1 7-18,-3 4-10,-2 4-1,-2 4 1,3 3-6,9 18 5,3 8-16,2 10-1,-3 1 655,-6-6-655,0 2 7,0 0-7,0 2 6,0-2-11,1 1 0,1-2 0,0-2 23,2-2-6,11 2-1,-5-10-16,9 0 0,-10-12 0,-1-4-5,-1-3 428,-2-5-423,-1-4 0,-2-6 0,7-13 5,-7 3 1,4-12-430,-8 8 429,-3-2 18,2-15-18,-4 10 480,0-8-479,-2 8 10,-2 13 1,0-2-39,-2 15-51,1 4-79,-1 4-83,0 1-784,2 8 580,2 1-771,3 6-358,4 1-662,3 1-1158,3 2-4633,0-1 8021,-3-4 0,-5-5 0,-5-3 0</inkml:trace>
  <inkml:trace contextRef="#ctx0" brushRef="#br0" timeOffset="25748">14388 3802 21671,'-47'-6'52,"0"0"1,5 1-1,6 6-24,16 18-17,2 2 506,1 2-511,4 1 27,1 1 462,4 0-495,1 2 55,4-2-66,1-2 28,2-1 523,4-2-546,2-3 17,4-3 1,3-2 4,0-4 24,2-2-1,1-4 0,1-2 0,1-5 12,1-1 244,0-5-239,-1-2 11,1-2 0,-3-2 17,-2-3-22,-1-2 39,0-15-56,-4 10 11,-1-10 0,-5 15 44,-1-5-66,-3 9-12,-2-2-22,-3 11 190,-2 4-374,-8 2-24,4 6-139,-5 3-168,4 5-275,3 2-280,1 2-470,3 1-953,3 1-2105,3 1 4598,5 4 0,-4-11 0,4 0 0</inkml:trace>
  <inkml:trace contextRef="#ctx0" brushRef="#br0" timeOffset="26166">14757 3941 19408,'40'-36'722,"0"0"1,-4 3 0,-9 6-219,-24 16 398,-1 3-639,-8 2 127,-3 2-222,-9 2 123,-24 7-196,4 1-495,-18 7 467,13 1-1513,-1 3 1479,2 3-16,3 1 6,5 2-18,5-1 1,6 2-12,6-2-5,7-1 0,6-3-6,3-1 17,6-2 485,3-3-473,21-1-12,-4-5 5,16 0 1,-7-6 51,2-5-40,4-1-2788,0-6 2782,1-2-11,-2-4-1,-2-4 18,-2-3 0,-6-3-972,-3-4 978,-4-3-7,-4-2-4,-2-4 21,-2-2-10,-2-4 16,-1-1 0,-1 0 23,-2 2 5,-1 3 11,-2 7 1009,-1 6-958,-1 8 22,-1 5-5,-1 5-27,-1 5-80,0 4 1162,0 2-1196,0 9 45,-1 2-44,-3 25-1,0-4 1979,-3 16-1979,3-8-5,0 4-5,3 3-12,0 1-62,1 3-123,0-14 1,0 2-3178,2 19 3110,-1-20 0,1 0-509,4 11-214,2-3 79,5-5-2600,2-4 617,6-5-2408,4-6 5304,7-5 0,-15-9 0,0-4 0</inkml:trace>
  <inkml:trace contextRef="#ctx0" brushRef="#br0" timeOffset="26516">15399 3970 14230,'0'-3'6083,"0"0"-1193,0 3-4829,-52 2-27,43 3-1,-35 2 18,68 4-51,0-4 12,14 1-7,-5-5 1,5-2-3387,0 0 3392,1-4-100,-8-5 0,0-2 100,5-6 6,14-13 5,-34 8 17,-4-2-5,-4 0-2199,-4-2 2199,-3 2-878,-5 1 883,-4 2 1694,-14-3-1688,3 9 16,-9-1 107,-1 10-50,6 2 168,-5 3-179,10 3-12,2 3 2675,0 2-2647,-4 9 1857,5-1-1947,-4 9-16,8-4-6,1 4-5,4 1-23,1 2-3189,5 18 3116,6-10-140,5 14-1039,7-15 597,3 0-371,6 1 97,2 1-242,-1-10 1,2-1-2276,-4-5 0,2 0 3463,18 8 0,-1-2 0,-6-7 0,3-1 0</inkml:trace>
  <inkml:trace contextRef="#ctx0" brushRef="#br0" timeOffset="26908">17057 3755 23226,'39'-25'-27,"0"-1"0,-1 0 1,17-9-1,-5 8-219,2 24-1461,4 1 195,-15 4 0,0 0-2225,21 5-528,-24-3 0,-2 2 4265,3 4 0,-19-5 0,-8-2 0</inkml:trace>
  <inkml:trace contextRef="#ctx0" brushRef="#br0" timeOffset="27056">17141 4110 25331,'51'-17'49,"1"1"0,-8 2 0,-4 2-133,8 3-180,-9 4-475,3 1-1048,5 0-8044,3 1 9778,11 1 0,-29 1 0,0 0 0</inkml:trace>
  <inkml:trace contextRef="#ctx0" brushRef="#br0" timeOffset="27657">18553 3892 18880,'0'-9'2654,"1"2"-7395,-1 7 5497,14-62-174,-7 37-69,1-12 0,2 2-143,-4 17 1123,3 0-1325,-3 6-61,0 0-57,-2 7 2992,-1 3-3042,0 1 1119,4 8-1119,-1 1 5,4 8-5,-1 2 11,0 3 6,3 14-6,-4-6-5,-1 8 5,-4-10-3392,-4 9 3398,-3-10 6,-2 7-11,-2-15 21,-1-2 29,2-5 44,-1-4 6,4-3 17,0-2 3381,2-3-3454,1-3 16,1-2-22,0-5-5,0-5-6,1-1 11,2-6-16,2-1 16,5-4 68,9-18-427,-1 12 360,7-12 5,-4 17-17,-1 4-11,1 2-17,0 5 0,0 3-11,9 2 0,-7 5-11,8 2 5,-9 6-16,1 3 0,1 3-1,0 6-61,11 12 6,-9-2-409,6 10 297,-14-6-3027,-3 2 2736,-4 0-259,-2 2-474,-2-1-433,-2 1-89,0-1-552,-1 1-899,3-3 2700,3 2 1,-7-19-1,1-3 1</inkml:trace>
  <inkml:trace contextRef="#ctx0" brushRef="#br0" timeOffset="28023">19384 3970 17384,'36'-43'769,"0"0"0,-3 3 1,-7 9-171,-12 17-84,-4 4 1410,0 2-1550,-5 4 442,-1 1-637,-2 2 242,-1 1-371,-3 8 901,0 0-930,-2 8 12,-1-1-12,1 1-16,0 0-6,2 0-22,2 5 33,5-6 0,2 2 0,21-6 0,-8-5 17,15-2-11,-14-8 0,2-2 33,8-11-10,-8 2 10,4-7 6,-13 4 11,-2-2 0,-4 0 6,-2-1 78,-2-8-61,-2 7 0,-2-5 5,-2 11-22,-2 2 11,-2 2-23,-2 3-5,-2 3 17,-1 1-45,-2 3 6,-3 1-6,-1 4-17,-3 2 0,1 4 0,0 4-5,-4 12-1,6-3-16,-1 9 0,9-7-11,2 0 10,3 2 7,2 0-346,2 0 262,4 1-74,1-2-122,5 0-208,2 0-275,2-3-397,4-1-2940,15 8 308,0-9-4863,9 3 7839,-11-12 0,-15-5 0,-6-3 1</inkml:trace>
  <inkml:trace contextRef="#ctx0" brushRef="#br0" timeOffset="28493">20332 3893 14605,'3'-6'6033,"-1"0"-4740,-2 6 2595,0 0-3804,-28-52-22,15 43 22,-28-29-51,28 53-16,-2 8-11,8-5 27,1 12-27,3-6 5,4 7-16,3-8 27,6-2-11,3-1 6,5-2-774,4-1 734,5-3 1,2-3 0,4-2 5,0-4 17,1-2-6,-1-2 23,10-9-6,-12 1 6,6-9-6,-16 2 17,-4-4-22,-2 0 5,-3-3 17,0-5 0,-5 7 0,-1 0 6,-5 10 745,-4 2-768,-3 4-5,-6 1 0,-4 3-1,-11 8-10,6 0-1,-6 8 0,12-2 12,5 1-23,3 1 12,5-1-7,5 0 7,4-2 5,8 0 22,20 2-22,-1-5-1878,16 1 1878,-7-8 12,1-2-190,2-2 184,0-3-1,-4-1 18,-4-5-12,-5-1 39,0-14-827,-12 2 805,0-13-12,-13 6 7,-5-4 16,-1 1 0,-5 1 0,-3 2 12,-4 4 1233,-4 4-1256,-4 3-12,-2 3-4,-2 4-1,-2 2-6,-8 2-16,11 4-34,-4 0-78,14 5-675,3 6-709,4 1-3074,5 5 4581,7 0 0,-3-7 0,2 0 0</inkml:trace>
  <inkml:trace contextRef="#ctx0" brushRef="#br0" timeOffset="29355">22085 3577 22711,'25'-40'42,"0"-1"1,0 3 0,1 9-2027,20 19 1990,8 1 5,6 2-28,-12 2 1,2 2-1537,-12 1 0,0 0 1505,12 0 1,-1 1-60,-16 1 1,-2 0 429,27 1-1017,-7 1-577,-9 2-919,-9 1-1199,-10 1 3389,-8 1 0,-8-3 0,-3 0 0</inkml:trace>
  <inkml:trace contextRef="#ctx0" brushRef="#br0" timeOffset="29533">22484 3419 13363,'-46'-8'591,"0"-1"1,6 0 0,8 6 2338,15 15-2684,11 0-1818,0 11 1801,5-2-730,1 6 652,2 5 990,3 4-1063,3 5-22,-1-8 0,1 2-1528,3 22 1474,-4-18 1,0 1-19,0 20 579,-4-28 1,-1 0-690,0 0 0,-1 2-737,-2 16 0,-2 1-29,1-13 1,-1 1-955,-1 11 1,-1 0 1845,0-11 0,0-4 0,0 3 0,0-3 0</inkml:trace>
  <inkml:trace contextRef="#ctx0" brushRef="#br0" timeOffset="29900">22804 3904 23304,'5'-39'512,"-1"-1"1,4-23-412,-8 58-56,0 3-23,1 1-11,2 6 12,1 2-7,9 20 7,-2-4-18,7 14-3374,-3-6 3386,2 3-12,-1 4-1699,1 0 1682,-1 0-4,-1-1-7,-1-1-472,-2-3 478,-3-4-6,-4-3 2330,-3-5-2312,-3-5 2323,-9-2-2312,-2-7 5,-7-1 11,-5-12 12,6-2 50,-9-14-28,14 4 0,-1-9 28,10 5-23,2-2 68,11-12-90,1 8 12,11-8-23,2 13-23,21-5-61,10 5-753,-17 10 0,1 3 401,23-3-360,-3 7-688,-18 5-913,0 0-2370,-1 1-4060,-6 0 8150,-6 0 0,-13 0 1,-7 0-1</inkml:trace>
  <inkml:trace contextRef="#ctx0" brushRef="#br0" timeOffset="30273">23536 3893 18347,'-7'-6'3097,"1"2"-2453,6 4 942,0 0-1385,-23 33 29,29-18-118,-17 22-17,35-29-16,-3-6-7,2 0-27,2-3 45,14-6-45,-11 0 5,9-6 28,-15 2 90,2-8-89,-9 3-12,1-7 34,-8-3-40,-5 6 1,0-5 28,-3 9 17,0 2 21,0 1-4,-3 3-1,0 1-6,-3 1-27,-1 3-6,-1-1-22,-1 4-6,-2 0-28,-1 1 11,-1 2-28,0 2 0,-1 2 12,-1 5-23,1 1 11,1 5-22,-3 11 11,5-3 0,0 10-17,6-8-17,3 2-61,1 1-51,3 1-122,4-1-4127,13 11 3577,1-11-369,11 8-928,-3-17-955,4-2-4121,-1-4 7191,-3-5 0,-14-5 0,-5-2 0</inkml:trace>
  <inkml:trace contextRef="#ctx0" brushRef="#br0" timeOffset="30633">24216 3936 25064,'-30'-18'5,"0"1"1,-18-10-6,47 33 199,1 1-199,4 1 92,5 0-86,4 0 48,20 4-43,-3-5 6,14 2-17,-10-4 102,1-3-113,-3 0 16,-2-2 7,-5-2 4,-4-2-4,-4-3 10,-5-2 12,-4-2-6,-3-1 56,-7-12-68,-3 8 12,-7-7 23,-10 7-23,4 6-34,-9-1 34,8 6 0,-3 3 0,1 1-3392,-1 2 3387,-1 2-197,1 2 174,0 5 0,1 2 0,3 2-11,3 3-1,2 3-4,4 2-52,3 3-49,4 1-96,1 2-152,5 2-239,3-1-1951,13 13-205,-2-11-2685,11 9-4386,-8-17 9719,-1-6 0,-9-8 0,-5-4 1</inkml:trace>
  <inkml:trace contextRef="#ctx0" brushRef="#br0" timeOffset="31167">24702 3969 22111,'21'-43'965,"0"1"0,-1 1 1,-4 9-579,-11 19-141,0 2 6,-5 8-241,-6 14 0,-1 1-3403,-6 14 3404,-1-2-199,1 3 204,-2 2-11,0 2-6,0 1-11,0 1-6,0 0 0,0 1 0,-1-2 6,0 0 0,-2 3 16,6-12 3309,0-1-3292,8-14 277,3-5-271,0-2 5,3-9-5,5-11-11,2-5 17,4-8 10,-2 2-4,3-4-909,-1-3 902,2-4-3081,1-2 3093,1-1 16,0 1-1980,6-13 1998,-6 17-736,2-7 730,-8 22 400,0 1-417,-4 9 1840,0 2-1885,-4 8 2766,0 3-2793,0 1 1816,1 3-1811,4 12 11,1 2-12,4 11-3374,-1-2 3380,0 3-922,1 1 922,0 2 6,1-1 6,2 0-138,10 10 120,-4-13 1,9 6 17,0-12-1914,-9-9 1914,4-1 1935,-13-9-1930,-3-5 0,-1-4 17,-2-5 906,0-6-906,-2-3-2147,-3-6 2130,0-2 12,-3-6 2261,-2-2-2251,-1-3-360,-2-2 355,-2 0 11,2 1-5,0 3-1,2 3 3208,2 4-3196,1-2-17,0 11-22,1 0 524,0 13-547,2 3-61,1 2-1,3 5-72,4 3-118,1 6-168,4 4-235,2 5-303,2 3-520,1 3-1317,0 3 2812,1 3 0,-10-14 0,-1-1 0</inkml:trace>
  <inkml:trace contextRef="#ctx0" brushRef="#br0" timeOffset="31549">25658 3997 19714,'0'-5'3428,"0"2"-5974,0 3 2568,-55-47 1449,28 44-1455,-11-12 1,2 5-11,15 33-6,0 16-11,16-17 870,2 6-865,12 0 6,1-7-11,7 6-22,2-11 33,13 3 5,-7-8 12,8 1 11,-5-9 6,-9-5-1,3-3 6,-11-4 3393,-2-3-3388,-3-2 52,-3-12-68,-1 5 33,-4-18 12,-6 6-39,0 0-3404,-4 4 3387,3 11-11,0 4-6,0 1-40,-1 2-21,3 5-40,-1 1-50,5 4-90,0 2 3322,2 2-3490,0 4-78,2 3-141,2 3-189,3 2-298,4 1-515,3 2-795,3-1-1765,2 1-4189,-1-3 8381,-2-2 0,-7-7 0,-3-3 1</inkml:trace>
  <inkml:trace contextRef="#ctx0" brushRef="#br0" timeOffset="31950">26175 4095 14922,'0'-43'698,"0"1"0,-9-4 0,-4 11 1974,-5 23-2537,-19-4-34,14 15-12,-4 3-27,-1 3 22,-1 3-23,-10 8 1097,13-3-1169,-5 5 11,17-4 16,4 4-27,6-3 912,7 3-912,6-4 11,7-1-22,20 4 5,-4-5 3274,12 1-3262,3-7 10,-13-3 6,9-5 34,-10-11 6,-5-9-35,1-18 18,-12 1 344,-6-7-305,-6 7-633,-2-4 633,0-2 22,-1-1 6,0 2 16,0 2 7,-2 4 21,0 4 146,0-3-162,0 13-22,0-2-18,0 14-38,0 4-23,0 2 554,0 4-599,0 1 6,0 6-6,0 5 23,0 20-17,-1-1-17,1 18-3437,0-7 3325,0 6-112,1 2-2420,1 4 2039,2 2-778,1 2 0,1-2-830,-1 0-2117,2-5 4295,1 0 1,-3-24 0,0-2 0</inkml:trace>
  <inkml:trace contextRef="#ctx0" brushRef="#br0" timeOffset="32299">26681 4091 19994,'0'-4'3282,"0"0"-1019,0 4-2162,-66-28-1141,41 21 1054,-13-9 0,2 4 3,23 14 349,4 0-332,5 4 171,5-2-155,14 4-1096,4-4 1068,13 2-5,-1-3 175,19-2-181,4-4 6,-22-2 0,0-1-6,14-6 11,-10-5 6,-18 2 11,-4 1 79,-1-10-51,-8 6-5,0-5-6,-7 8 1095,-2 0-1084,-5 3 391,-2 0-374,-2 2-6,-2 3 141,-16 1-169,9 5 0,-11 3-16,15 6 11,-8 16-23,7-1-11,-4 12-3397,11-5 3380,2 4-1413,3 21 1274,5-11-158,5 15-1285,10-20 0,3-2-3184,9 10-144,-5-11 1,1-3 4902,4-6 1,-12-13 0,-5-7 0</inkml:trace>
  <inkml:trace contextRef="#ctx0" brushRef="#br0" timeOffset="34221">27381 3689 10307,'14'-45'2357,"0"-1"1,1 1-1,4-15 1,-3 9-429,-6 17-838,-5 15-731,-1 4-231,-7 17 131,-1 7 194,-12 23 0,-3 8-329,-4 6-1758,-1 2 1,1 0 1742,-2 7-272,0 2 232,2 1-467,2 2 349,5 0 25,9-18 0,2 0-73,2 21-33,9-14 1,10 0-588,11-12 0,7-4 441,-1 2 0,7-2-315,6-8 0,6-2 0,-2-4-238,2-1 1,1-3-519,-5-2 0,4 0 0,-5-2-2930,3-2 1,-5-2 4327,-3-2 1,-4 0-1,4 0 1,-19-3-1</inkml:trace>
  <inkml:trace contextRef="#ctx0" brushRef="#br0" timeOffset="35697">28495 4037 15900,'12'-53'1450,"-1"1"1,-1 4 0,-3 7-886,-5 11-83,-5 3-79,-3 5-62,-4 3-49,-4 3 117,-16 2-252,3 8-28,-13 2 106,-13 17-1106,9 1 910,14-2 0,0 2 17,-14 10-16,2 4-1,4 0-11,6 1 17,1 12-3132,12-10 3070,3 8 6,12-14 0,6-4 16,12 6 1,1-10 5,13 2 51,31-11-34,-17-8-406,-8-1 1,0-3 416,5-10-17,0-4 12,0-4 16,-3-5-11,-3-3 235,-5-4-223,-4-5-6,-4-2-3,-9 8 0,-1-2-14,4-19-20,-5 16 0,-2 0 4,3-19 4,0-2-1058,0 2 1070,0 2 179,0 6-151,-1 8 121,-2 8-104,-1 7 2426,-2 8-2410,-2 5 1626,-1 6-1732,-1 3 951,0 23-934,0-2 17,0 21-11,-1-3-6,0 6 5,-2 5-5,1 5-1392,-1 2 1386,1 1-5,-2 1-6,0-2-53,1-7 0,-1 1-51,3-10 1,-1-1 33,1 8 1,2-2-149,7 8-51,7-22-44,7-4-29,5-5-531,7-4 413,6-4-21,3-5-808,5-4 931,2-4 151,0-4 118,-2-4 83,-3-5 74,-3-2 33,-6-3 50,-4-4 191,4-16 78,-4-6-173,-4-2 11,-7 3 16,-9 16 1036,-5 4-1030,-2 3-16,-3 2-23,-4 5 431,-3 3-515,-4 2 90,-25 4-180,11 3 991,-17 6-1008,6 9-16,10 1 0,-6 7 488,14-2-500,3 0 1,2 3-17,2 1 11,3-1 0,3 1-17,2 6 17,4-8 0,4 5 17,2-11-17,3-3 28,0-2 5,1-3 113,13-6-85,-9-3 12,9-6 22,-12-3-11,-1-3 6,-2-1 72,2-10-72,-4 7-6,-1-7 11,-4 11 6,-2 0 0,-1 4-6,-1 2 0,0 2-33,0 3-17,-1 1-45,0 2-12,0 1 1,-1 2 17,1 2-6,-2 4 22,1 4-16,0 2-12,1 3-5,2 9 5,3-5 1,3 7 10,4-9-385,4-1 374,4-2-126,5-1 127,4-3 27,3-5 0,2-2-5,10 1-477,-8-4 0,0-2 472,4-6 10,-2-6 34,12-12-50,-15 1-6,7-10-662,-11-11 691,-7 7-1,2-16-803,-8 9 792,-2-4 17,1-5-1,-2-5 12,-6 14 0,0 0-23,-3 11 1,0 0 5,1-10 0,-2 2 39,-1-7 51,-2 7-174,-2 7 168,-1 8 839,-3 3-872,0 9 612,0 3-680,2 8-11,-3 17 6,2 1 11,-2 17-23,2 4 6,1 7 0,1 9-1565,0 8 1565,1-27 0,1 0-12,-1 2 1,1 0-739,-1 0 0,0 0 719,-1 0 0,1 0-233,-1-2 1,0 0 95,-3 31-78,-3-3-88,4-20 1,0 1-306,-2 20-467,4-21 1,1-2-508,9 12-930,6-3-1897,8-6-3373,0-9 7813,0-9 0,-11-12 0,-4-6 0</inkml:trace>
  <inkml:trace contextRef="#ctx0" brushRef="#br0" timeOffset="36209">29800 3827 16003,'54'-18'-54,"0"0"0,-3 2 0,-4 5-30,7 15-23,1 1 1890,3-1-1895,-1 0 0,-2-1 621,-4-2-565,-4 0 17,-5-3 28,-7-1 33,-5-3 34,-7-1 845,-6 0-789,-5-1 2007,-6 0-1923,-6-3-112,-4 3 439,-4-1-417,-6 3 767,-3 2-464,-15 1-151,6 2-1,-10 1-27,10 3-40,0 3-55,0 1-35,2 4-27,2 0-34,2 2-11,6 0-5,3 2-6,5 0-6,3 0 0,2 1 6,6 0-12,2 0 29,6-1-6,4-1-11,4-2 16,3 0-961,4-4 951,0-2 16,2-2 112,21-10-78,-20-1-380,15-7 397,-27 0 10,-3-4 7,-2-2-6,-5-1 11,-1-2 23,-2 0-6,-3 1 39,-1 1 896,-1 3-918,0 1-12,-1 3-16,-1 2 423,-1 4-462,-1 3-3,1 2-64,-1 2-24,0 1 7,-1 2 5,-1 3-6,-2 5 6,0 5-5,0 3-1,0 4 12,4 3-29,0 3-22,3 3-55,1 1-332,8 17-358,1-10 128,9 10-1129,0-15 218,3-2-1155,2-2 2728,5 1 0,-13-15 0,-1-1 0</inkml:trace>
  <inkml:trace contextRef="#ctx0" brushRef="#br0" timeOffset="36456">30847 3200 26098,'35'25'24,"0"-1"0,0 1 0,15 12 0,-10 3-10,-23-4 0,-5 2-2642,2 2 1,0 1 2632,-2 1 1,-1 1-6,0 0 0,-2 2-62,-1 0 1,-1 0-595,-3 2 0,0 0 384,-1-1 1,-2 3-1503,-8 9 0,-5 7 1,-1-3-1504,0-12 0,-1-1 0,0 1 2727,-3 8 0,0 2 0,0-8 1,-2-8-1,3-9 0,6-15 1</inkml:trace>
  <inkml:trace contextRef="#ctx0" brushRef="#br0" timeOffset="37182">31999 3688 25057,'1'-15'-924,"0"6"-498,5 14-2718,2 4-5691,0 1 8859,1 0 1,-4-4-1,-2-3 1</inkml:trace>
  <inkml:trace contextRef="#ctx0" brushRef="#br0" timeOffset="37372">32035 4069 22689,'-27'50'170,"0"0"0,1-3 0,0-7-97,-12-5-62,-5 0-61,-5 2-208,-3 1-2264,11-10 0,-1 2 2522,5-4 0,2-2 0,2-1 0,4-3 0,-6 4 0</inkml:trace>
  <inkml:trace contextRef="#ctx0" brushRef="#br0" timeOffset="42088">8892 5501 14729,'11'2'336,"2"-1"-264,4 0-4,3-1 21,5 0 1,5 0-1,5 0 7,5-1 22,7 0-1,5-3 40,-8 1 0,2-1-1915,-9 2 0,1-2 1847,14 0 1,1-1-6,-11 1 0,-1 0-9,2 1 1,1-2-15,2 1 1,1 0-9,0 0 1,1-1-7,1 1 1,0-1-315,1 0 0,1 1 320,2-1 0,-1 0-940,3 1 0,1-1 940,0 0 0,2 0-11,3 0 0,0 1-690,2-2 1,0 1 654,-19 1 1,0 1-1,0-1-60,1 1 0,0-1 1,1 0 55,1 0 1,0 0 0,0 0-134,1 0 0,1 0 0,0 0 146,1 0 1,1 0 0,-1 0-14,2 0 0,1-1 0,-1 1 14,2 0 0,0-1 0,0 0-1,1 1 1,0-1 0,1 1-1,0-1 1,1 0 0,0 0 111,0 1 1,1 0 0,3 0-108,-11 0 0,3 0 0,2 0 1,-1 1-1,-2-1-9,0 1 1,-1 0 0,-1 0 0,3-1-5,0 1 1,3 0 0,1-1 0,-2 1 0,-3 0 134,-1 0 1,-3 0-1,-1 1 1,1-1-130,-2 1 0,-2-1 0,4 1 0,8-1 34,-8 0 1,6 0-1,5 1 1,3-1-1,2 0 1,1-1-1,-1 1 1,-1 0-1,-5 1-7,7-1 1,-3 0 0,-1 0 0,0 0 0,1 0-1,1 0 1,2 0-76,-4 0 0,2 0 0,2 0 0,2 0 1,-1 0-1,-1 0 0,-1 0 0,-3 0 1,-4 0 47,6 0 1,-2 1 0,-2-1 0,-3 0 0,-3 1 0,-4 0 103,14-1 0,-7 0 1,-1 1-90,2-1 1,0 0 0,0 1-169,-1-1 1,0 1 0,0-1 162,-1 1 0,0 0 1,-1 0 86,-1-1 0,-1 1 0,4 0-90,-2 0 0,4 0 0,-1 0 0,-2 0-12,3 0 0,-3 0 1,2 0-9,-4 0 0,3 1 1,-1-1-1,-3 1-5,-2 0 1,-2 0-1,-1 0-36,-1 0 0,0 1 0,0-1 23,-1 0 0,0 0 0,0 1-11,-2 0 0,0-1 0,0 1-45,16 0 1,4 0-178,-15 0 0,5 0 0,0 0 0,-5 0-288,14 0 0,-2 0-26,-1 0 0,4 0 0,-8 0-696,-16 0 0,-4 0-911,-2 0 1,-1 0 2095,31 0 0,-30 0 0,-6 0 0</inkml:trace>
  <inkml:trace contextRef="#ctx0" brushRef="#br0" timeOffset="44256">8849 5744 16678,'11'-61'1344,"-1"0"0,0 5 1,-3 11-421,-4 26-532,-1 7-67,-2-1-84,1 8-101,0 2-101,-1 1-28,0 2 23,2 6 39,0 3 11,0 9 0,2 5 0,-1 6-1483,0 7 1471,-2 6 1,-1-4 0,-1 2-1491,0-6 1,-2 0 1447,0 14 1,-1 1-17,-2-8 0,-1-1-593,0 3 1,-1 2 583,-1 2 1,0 1-9,-1 1 1,0 0 4,0 1 1,0 0-9,1 0 1,0 0-4,0-1 1,0 1-3,2-2 0,0 3-23,2-6 1,1 4-1,0-2-17,0 7 1,1-1-17,1-7 0,-1 2 0,2-3-87,0 3 0,1-3-87,1 1 0,1-1-675,0-1 1,1 0 374,1-1 1,1 0-261,2-2 1,0-1-433,0 0 1,2-1-516,-1 0 1,2-2-1430,-2-4 1,1-1 3176,7 22 0,-8-27 0,-3-11 0</inkml:trace>
  <inkml:trace contextRef="#ctx0" brushRef="#br0" timeOffset="46607">17625 5074 8270,'-4'-3'3893,"0"0"1535,4 3-4896,28-10-314,-14 7-4284,23-8 4222,-21 10-1008,4 0 925,2 0-89,3-1 39,2 0 16,19-2-22,-9 1-6,16-2 6,-16 1 0,0-1 5,12 0 941,-12 1 1,1-1-908,16-3-28,-15 2 45,21-5-22,-30 6 10,5-2 2526,-17 4-2340,3-1 79,-8 0 491,1 0-514,-10 3-23,-1 0 4469,-2 1-4744,-4 5 6,2 0-5,-4 5 5,2-2-11,-1 1-5,0 2 5,1 1-6,0 2 23,2 13-12,1-3 1,3 10 5,7 8-11,0-8-1699,-2-2 1,1 1 1703,2 7-5,-2-5 0,-1 0 11,1 7-11,1 11 12,-4-16-1,-2-1-11,-3-2 0,0 0-577,1 9 574,-2-9 1,0-1 2,0 2 5,0 0 1,0 0 0,0 1 1835,-2 16-1846,0-12-1,0-6 0,0 0 6,-1 5-708,1 12 720,0-3 668,1-13-675,-1 9 18,0-17-23,1-3 5,-1-1 1,0-2-34,-1 0 1295,1-3-1262,-1 0 884,0-4-889,1 0 0,-1-3-11,0-2 16,1-1-10,0-3 16,0-1-11,0-2 465,2 0-510,-1-2 6,-1 1-1,-1-1-38,-2 0 50,2 0 0,-3 0 6,2 0-34,-1 1 28,0-1 0,0 2 5,0 0-5,1-1-5,-1 2 4,1-1-16,-3 2 28,2 0-22,-4 3 50,3-2-27,-3 3-1,3-3-28,-4 4 23,3-2 5,-3 4 6,4-4-34,-1 1 28,0 0 0,1 0 6,-1 0 17,0 0-1,1 0-5,-1 0 0,0 0 0,1 0-5,0 0-1,0 0 12,1 0-12,1 0 6,-2-1 0,0 1 0,-1-1 6,1 0-6,0-1-6,1-1 6,0 1 0,-1-2 11,-5 1-11,3-1 6,-4-1-12,2 1 6,-1-3 0,-2 1 0,-2-1 0,-2 0 0,-3 0 6,-3 1-1,-3 0-5,-6 1 6,-2 0-12,-5 0 6,-3 0-971,9 0 0,-1 0 971,-21 3-8,18-2 0,0 0 8,-19 2-17,-4 1 8,28-4 1,-1 1-1,-1 0 1,-2-1-1,0 1 1,-1 0-3,-2 0 0,0 0-3,-1 1 0,0-1 5,-1 0 1,-1 0-378,3 0 0,-4 1 0,-2 0 369,0 0 0,-4 0 0,0 0 0,2 0-786,-7 1 1,1-1 0,-1 1 796,6 0 0,-3-1 1,2 1-1,4-1-5,-11 1 0,3 1-751,-3-1 0,0 1 748,-1 0 0,0 0-3,-1 0 1,0 0-4,-2 0 1,0 0 5,-2 1 0,0 0-5,21-3 0,-2 1 1,1-1 1,-1 1 0,-1 0 0,0-1-2,1 1 1,-1 0-1,0 0-6,-1 0 1,0 0 0,0 0 7,1-1 1,0 1-1,-5 1-129,1-1 0,-7 0 0,-1 1 0,0-1 1,5 1 130,-9 0 0,5-1 0,-5 1-83,9-1 1,-3 1 0,-3-1 0,2 1 0,2-1 80,-1 0 0,1 0 0,3 0 1,1 0 6,-3-1 1,2 1 0,-3 0-4,4-1 0,-2 1 1,0 0-1,3-1-2,3 1 0,2-2 1,-1 1-11,-16 2 1,-2 1 0,2 0 127,13-3 1,3 0-1,-2 1-109,-11 1 1,-2 1-1,3-1 3,-3-1 1,3 1 4,0 0 1,0 0-3,2-1 0,-2 0 0,5-1 0,-2 1 0,2 0-6,-9 0 1,1 1 95,9-2 0,-2 0 0,2-1-93,-4 1 1,3 0 4,-1-1 1,1-1-127,-1 1 0,1 0 121,0 0 0,1-1 6,0 0 0,0 0 384,1 0 1,1 1-383,0-2 1,0 1-4,1 0 1,0-1-3,2 1 0,-1 0 3,-17 0 0,0-1-110,16 1 1,1-1 100,-14 1 1,2-1 5,19 0 0,3-1 105,0 1 0,0 0-108,1-1 1,1 0 548,1 1 1,1-1-550,0 0 0,0 0 3,-28 1-16,0 0-34,2 1 39,0 0 11,1 1 6,-1 0 11,1 1-29,0 0 12,1 1 28,1 0-16,0-1 44,0 2-40,1-2-10,0 1 0,2 1 1169,1-1-1181,3 0 17,1 0-11,3 0-22,1-1 33,2 1-11,1-2 6,1 1-861,1 0 860,2-1 386,1-1-369,1 1-16,1-1 709,1 0-704,0 0 6,1 0 17,-1 0-17,2 0-12,1 0-5,-1-1 23,1 0-18,0 0 18,1 1-40,-9 1 28,9-2 0,-5 2 6,12-3 11,3 1-6,2-1 6,3 1 438,1-1-454,1 0-12,-1 0 11,-1 0 3141,-1 1-3130,-2-1-16,-2 2-6,0-1 467,-2 0-450,0 1-6,1-1 11,1-1 17,2-1-39,4 1 297,2-1-264,4 0-5,1 0 17,2 0-17,1 0-308,1 0-33,6-1-673,3-1-2979,7-1-5395,0 0 8512,1 0 0,-8 2 0,-2-1 0</inkml:trace>
  <inkml:trace contextRef="#ctx0" brushRef="#br0" timeOffset="48673">13150 6420 16594,'2'-61'1389,"0"0"0,4 5 0,-12 11-260,-38 26 0,-7 13-950,6 2-1416,-11 1 0,2 6 1315,17 20-16,2 2-29,2 4-5,2 1-5,3 3-12,3 1 11,3 2-33,2-1 0,4 1 417,2-1-445,3-2-11,4-3-17,4-4 5,4-2 6,6-5-6,4-2 530,5-5-501,4-4 16,3-4 34,3-4-6,4-5 6,4-7-1597,3-6 1603,3-8-9,-8 3 0,1-3-791,-7 5 0,0 0 782,9-9 1,0-1 2,-10 7 1,-1 0-346,0-1 1,0-1 341,-2-1 1,0 0 5,-1-2 0,-1-1 6,-1-1 0,-1-1-9,0 0 1,0-1 2,-2-1 0,1-1 0,-1 1 0,0 0 3,-1 1 0,0-2 17,5-9 0,0 1-9,-6 12 1,0 0-9,3-5 0,-1 1 8,2-3 51,-6 8 16,-3 7 6,-3 7 1045,-4 6-1118,0 5 2801,-2 3-2840,0 1 1606,-2 6-1572,0 3 85,-5 8-63,-11 23-33,0-2-884,-9 19 873,4-8-1,-1 4 0,0 5-1818,1 1 1815,12-28 1,1 0-3,-9 29-1312,4 0 1295,2-4-821,4-3 810,3-5-17,3-4 5,3-2-33,5-4 446,3-4-485,6-3-6,4-7 1441,4-4-1396,2-6 6,5-7-34,1-2-23,5-6 1217,2-5-1194,2-4 67,1-8 45,-2-2 461,1-4-427,-3-2 78,9-17-42,-25 19 0,0-1-37,-1 0 1,-2 0 50,10-22 5,-14 15-316,-2 4 356,-4 3 22,-2 5-16,-3 5-12,-2 2-33,-3 6 288,-2 2-344,-4 3 828,-1 2-845,-3 4 459,-2 3-448,-5 5-17,0 5 0,-4 4 0,0 3-11,1 2 0,1 0-11,3 0 0,3-2 0,3-1-1,4-3 1,3-1 0,3-3 5,3-1-16,10-1 28,7-4-1,5-3 6,3-7-11,-3-4 17,13-12-6,-7 0-500,10-8 500,-11 4 17,-1-3 6,-2-1-1,0-2 1,-4-1 56,2-11-29,-8 12 12,1-4 39,-10 16 17,-2 5-17,-2 3 22,-1 4-111,-3 3-18,0 2 518,-5 4-523,-3 5 0,-3 4 0,0 4-5,-2 3 5,1 3 0,2 1-235,2 2 235,3-1 0,3-1 0,2-1 0,2-3-11,3-1 5,2-2 1,5-2 5,4 0 5,5-3-10,4 1-7,4-4 7,3-2-1,3-4-3308,0-3 3319,2-7 1,-1-3-361,2-6 360,-1-4 6,0-4-11,-1-3 17,-2-2 6,-2-4-1,-3-1 6,-2-5-22,-5-2 10,-2-4 1,-2-2-882,-1-1 904,-2-3-22,0 1-12,-2 0 17,-3 7 1,-2 1 33,1-9-20,-2 12 1,-2 3 163,-2 8-104,-2 6-12,-1 5 2745,-2 6-2790,1 4 464,-1 3-503,1 2 1439,-6 13-1427,1 1-1,-7 13 0,3-1-11,0 5-6,-1 3-427,0 4 411,1 3-592,-1 3 586,-1 3-34,0 2-33,1 1-85,2 1-38,3 0-1290,4-1 1272,3-2-94,7-3-124,4-2-167,8-3-236,6-1-90,2-5-100,5-3-286,-2-5-807,3-4-1366,-2-4-6325,-3-6 9726,-4-5 1,-12-4 0,-4-2 0</inkml:trace>
  <inkml:trace contextRef="#ctx0" brushRef="#br0" timeOffset="49196">14242 6253 18636,'52'-12'58,"0"-1"0,-4 2 0,-5 2-47,-5 4 6,3 0-1,-9 1 1,0 0-5,19-3-887,-18 2 1,0-1 874,13-4 42,-7-2 0,0-2 3,8-3-20,-11 2 0,-3 0 818,-3-2-759,-5-1 185,3-8-51,-9 7 51,-1-5 481,-11 9-380,-4 1 11,-2 2 183,-2 3-234,0 1-84,-3 3-66,-3 2 1162,0 2-1085,-11 8-100,2 0 0,-8 8-34,3 1 0,-3 2-28,0 3 62,-19 21-146,18-13 1,-12 15-12,23-13 5,6-10-10,4 5 21,8-13-4,4-3 10,5-2 6,5-4-17,2-2 23,2-2 5,2-5 6,3-2 67,10-15-28,-8 3 28,7-10 17,-12 4 16,-4 0-618,-1-3 624,-2-1 12,-2 0 162,0-11-157,-5 11 201,1-11-184,-8 22-28,0-1-56,-3 12 596,0 4-658,0 1-16,-1 2-1,-3 7-3397,-2 2 3381,-5 10 10,1 2-158,-3 4 136,0 3-50,-6 19-33,6-8-130,2-5 1,1 3-1401,4-6 0,1 0 1170,0 1 1,0-1-1064,-1 27 662,3-19 850,0 2 0,1-19 0,1-2 0</inkml:trace>
  <inkml:trace contextRef="#ctx0" brushRef="#br0" timeOffset="49763">12099 5688 15748,'1'-58'1419,"1"0"0,0 5 0,-1 5-646,4-3-1146,0 4 888,-1 4-61,1 4-39,-1 5 594,1-2-724,-1 15-77,0-1 165,-3 16-300,0 3 28,1 8 50,0 6 0,3 11-11,1 8-179,1 11 123,1 7-12,0 10-41,-4-26 0,-1 2-547,0 1 0,-1 3 545,0 3 1,-2 3 0,0-1-1409,0 10 1,-2 1 1376,0-6 0,0 2 1,-1 2 4,-2 6 1,-1 1 0,0-1-628,1-12 0,0-1 0,0 2 618,-2 14 1,1 3-1,0-3-193,1-16 0,1-2 1,1 0 188,-1 0 1,1 0 0,0 0-19,0 19 0,0 3-40,2-9 1,-1 3 0,2-3-356,1 6 0,1 1 271,0-11 1,0 2 0,1-4-404,3-2 1,3-1 554,2-2 0,3 2 0,-2-7 0,4 20 0,-2-21 0,0 0 0</inkml:trace>
  <inkml:trace contextRef="#ctx0" brushRef="#br0" timeOffset="50323">16079 5553 13825,'5'-62'1460,"1"1"0,-1 5 0,-1 6-295,0 0-207,1 8-174,-3 9-157,1 8 832,-2 7-1100,1 6 223,-1 5-437,-1 5-38,1 0-1,-1 7 212,0 3-143,0 9-13,0 9 528,0 8-573,0 11-669,0 9 613,0-7 1,0 2-988,-1-7 1,0 0 925,-1 18 0,0 0-839,-2-9 0,0 0 844,-2 4 1,-1 2-1001,-1 4 0,-1 1 987,2-18 1,0 0 0,-1 1-259,0 0 0,0 1 1,-1 0 253,0 1 1,0-1 0,0 1-17,0-1 0,1-1 0,0 3-185,0-1 0,0 3 0,0 0 0,1-2-316,-1 1 1,2-2 0,0 2-1462,-1 11 0,0 2 1,2-5-2873,2-3 0,1-5 4862,1-6 0,0-4 0,1 2 0,0-17 0</inkml:trace>
  <inkml:trace contextRef="#ctx0" brushRef="#br0" timeOffset="51125">9674 6659 10513,'5'-57'1742,"0"-1"0,-1 14 0,-1 3-913,3-10-185,-3 26 2099,-1 4-2385,0 5-50,0 2 920,-1 4-1060,1 3 473,-1 3-574,0 2 1828,1 2-1828,0 3 12,2 4 27,2 5 1,0 6-12,0 6 6,0 8-301,-3 5 228,-1 6-660,-1 5 632,-2 5-33,-2 3 27,-2 3-16,-2 1-12,-1 0-19,4-22 0,2-1-31,-2 17-6,4 9-5,6-29-28,4-7-23,5-4-433,3-7 311,3-3-175,4-5-1249,18-4-1055,-5-6-854,15-5 3601,-4-7 0,-23 6 0,0 0 0</inkml:trace>
  <inkml:trace contextRef="#ctx0" brushRef="#br0" timeOffset="51524">10280 6676 14992,'-9'0'3439,"2"-1"-2643,7 1 2441,0 0-3181,-31 61-949,24-41 921,-10 14 0,6-3 266,17-24-215,3-3-6,3-2 11,2-2-17,1-2-11,2-3-6,2-3-16,1-4 16,1-1 1,-1-2 508,0-1-470,-2-1 29,-1-1 16,-3-3 185,1-9-156,-7 5-510,2-6 459,-8 9 11,0 0 0,-2 2 17,-1 2 219,-1 3-213,-2 3-12,-2 2-22,1 4 470,-2 2-491,-2 2-75,0 3 18,-9 10-23,5 2-11,-5 7 11,4 1-33,0 2 5,0 3-28,-3 16-5,6-8-57,0 12-72,8-13-484,1 0 293,4-1-294,4-1-13,5-2-875,4-2 247,4-3-566,3-1-952,4-5-1013,2-2 3836,7-4 0,-16-5 0,0-3 0</inkml:trace>
  <inkml:trace contextRef="#ctx0" brushRef="#br0" timeOffset="51897">10976 6581 13261,'0'-9'5691,"0"2"-4419,0 7-253,0 0-4420,-12-62 4102,5 42-1120,-1-14 0,-2 3 867,0 24-134,0 2-96,2 3-83,0 1-40,1 2-39,1 3-22,-1 5 5,0 3-28,0 5 17,-3 17-22,3-4-4,1 11 1,0 2 3,0 10 1017,1-10 1,1 3-1041,1 1 0,1-1 795,0-9 1,0 1-832,1 6 1,0 5 0,0-5-16,0-2 1,0-1-42,1 12 0,0-1-62,0-17 0,0-2-22,1 0 0,-1 0-249,0 27-74,1-4-268,-3-6-230,-10 9 723,0-21 185,-21 7 150,10-31 46,-11-2 201,0-25-78,6-1 39,-9-17 39,12-1 45,1-7 18,4-7 119,11-4 0,5-4-1240,3 20 0,1 0 843,3-21 0,4 2 30,16-2-1250,5 6 1178,3 3-29,3 4 125,1 3-220,1 3-392,4 3 174,2 4-218,-9 9 0,0 2-293,19-10-749,-7 8 0,-1 0-1765,6-2-4500,9-1 7833,-27 12 0,-17 6 0,-6 2 0</inkml:trace>
  <inkml:trace contextRef="#ctx0" brushRef="#br0" timeOffset="52248">11154 6852 23342,'27'-23'151,"-1"-1"1,20-17-96,-32 23 505,1-3-511,-1-1 1,1-4 5,-1-1-11,0-4-565,-2-3 570,0-2 1,-1-2-2843,-1-2 2865,-1 0 33,-2 2-35,-2 4 91,-1 5 17,-3 6 17,0 6-28,-1 5 343,0 6-404,-3 3 3152,-1 5-3242,-1 5 389,-3 5-389,2 7 5,0 3-11,-1 6 1,1 4-272,0 4 271,0 3-5,0 4-6,1 1-17,3-11 0,-1 1-335,1 18 167,1-9 0,1-1-2839,4 7 2621,4 11-191,5-22-991,3-3 403,2-3-414,0-5-5831,5-1 7427,-7-11 0,-2-3 0,-9-10 0</inkml:trace>
  <inkml:trace contextRef="#ctx0" brushRef="#br0" timeOffset="52404">11287 6671 19038,'19'-31'-3277,"1"0"0,7 0 0,3 7 2040,7 15 1,2 1 0,-28 5 0</inkml:trace>
  <inkml:trace contextRef="#ctx0" brushRef="#br0" timeOffset="53471">16439 6243 19421,'16'-42'444,"0"-1"0,-1 4 1,-4 9 1574,-9 18-1739,-1 4 606,-1 2-723,0 2 280,0 2-415,0 1 1095,-1 6-1112,0 3 6,-2 6-6,-1 6 0,-3 15-11,0-5 12,-6 23-12,4-23 0,-3 9 5,3-14 12,-8 12-6,6-16 12,-5 6 16,8-20 22,2-2-5,1-4 0,2-2-11,0-3-34,0-4-5,1-5 28,1-13-12,0 4-5,1-11-228,2 6 222,1-4 12,2-2 5,1-4-461,1-1 455,1-1 6,1 0 0,2 3-6,1 1 1,1 3 10,0 2-232,0 4 216,1 3-6,-2 3-22,6 0 11,-5 8-6,3 1-5,-5 8 228,0 2-228,-1 2 472,2 3-472,-2 3 232,2 4-238,-1 13 11,-3-3 6,-2 11 0,-6-5-11,-5 2 6,-12 16-1,-1-10 0,-2-4 1,0-1-1654,-7 3 1659,-7 8 5,12-20 7,3-4-12,2-5 28,3-2 16,3-4 24,4-3 94,1-1 1564,3-2-1681,1-1-17,2-2-6,0-2-10,1-1-1,2-2-6,3 2-10,2-2-1,7-1-11,-2 3 17,5 0-11,-3 3 0,-2 3 11,1-1-28,6 6 11,-5-1-3386,5 5 3375,-6-2 11,0 1-16,1 0 5,1 0 0,1-2-12,3-1-10,1-1-23,4-3-11,1 0 6,2-1 11,2-3 5,-2-1 17,11-9 40,-12 1 16,6-5-6,-15 3 18,-5-1-1,-2-2 12,-4 0 5,-1-1 3392,-2 0-3369,-2 0 11,-1 2 11,0 0 0,-1 3 5,0 1-22,0 2 6,-1 2 0,0 1 50,-1 2-72,1 2-35,-1 1-27,1 1-22,-2 2 21,1 3 7,-2 2 5,0 5-6,-2 3 1,0 3-1,-2 3-56,-3 13-27,3-5-51,-2 7-56,4-10-67,1-1-85,2-2-744,1 5 207,2-9-341,3 3-556,2-11-1545,3-3-5506,-1-3 8833,0-2 0,-3-1 0,-2-1 0</inkml:trace>
  <inkml:trace contextRef="#ctx0" brushRef="#br0" timeOffset="53621">17066 5998 11206,'0'-8'6603,"0"3"-5079,0 5 1366,0 0-2649,-12-61-123,6 45-124,-9-45-128,10 60-85,2 0-140,0 2-223,3 3-2236,-1 9 1970,5 12 0,-3-9 0,3 2 0</inkml:trace>
  <inkml:trace contextRef="#ctx0" brushRef="#br0" timeOffset="54037">17451 6035 19753,'0'-4'4895,"0"1"-4161,0 3-700,-65-20 5,16 35-34,7-20 1,2 3-4243,-3 32 4220,26-11-220,4 0 186,3 0 751,2-1-722,5-2 0,1 0-29,7 0 2037,5-2-1947,3-3 1451,4-5-1468,-3-5 243,2-1-231,1-3 17,1-2 106,8-10-28,-8 1 22,6-7 252,-5-3-201,-5 5 33,2-6-6,-8 9-16,-2 1 0,-2 2-28,-1 2-12,-2 3-38,0 2-23,-1 3-23,-1 1-100,-1 5 17,-2 4-6,-2 6 0,-4 5 0,0 5-3392,-2 3 3392,0 4-2274,0 4 2223,0 1-1012,0 2 1007,1 2-333,-2 22 131,2-10 84,4-17 1,1 0-331,-4 18-269,-1 2-280,-2-1 1353,-1-2-1252,0-7-23,0-7-408,1-13-2050,3-10-5957,3-8 9390,2-4 0,3-2 0,1 0 0</inkml:trace>
  <inkml:trace contextRef="#ctx0" brushRef="#br0" timeOffset="54647">17562 5920 11679,'21'-43'887,"0"0"0,-3 6 0,-1 5 2588,-1 8-2976,-6 11 1376,0 0-1399,-8 10 592,0 1-961,-2 8 16,0 2 124,-4 32-203,1-11 3296,-4 22-3317,3-16-12,-3 3-11,1 0 11,-4 21-22,1-1 0,0 0 33,2-2 259,4-29-281,0 0-6,2-14 18,1-4 4,0-3 40,0-4 152,0-1-169,3-7-6,0-1 1,4-7 5,-1-1 23,4-3-12,-1-2 135,14-28-34,0 9-521,3-11 448,-6 21-5,-8 16 0,-3 3-17,-2 4-17,-3 2-33,-1 2 5,0 2 438,-1 2-449,1 3 0,0 3-12,2 4 1,-1 1 0,1 2 5,0 0 6,0 2-5,0-1-1,1 0 6,0-1-11,0-2 5,6 3-5,-3-7 11,11 0 11,-6-8-5,7-4-6,5-10 6,-6 0 5,7-9 11,-8 3 6,-2-3-5,-2-2 10,4-19-1498,0-14 1521,-1-3-42,-9 27 0,-2 1-1829,3-18 1854,-1 1-140,-4 9 1,0 1 178,-1-6 0,2-18-2145,-6 43 2151,-1 7 758,-1 3-742,-2 6 1308,-1 1-1403,-2 4 363,0 3-363,-3 3 3393,-1 5-3398,-1 5 11,-6 18-16,6-3-2676,-2 15 2642,9-8-34,3 21-2485,7-14 2491,5 14-34,8-22-623,5-2 483,6-3-352,3-2-51,-7-11 0,2-1-583,10 8 374,12 6-3533,-22-16-5002,-6-4 9388,-7-4 0,-7-5 0,-4-2 0</inkml:trace>
  <inkml:trace contextRef="#ctx0" brushRef="#br0" timeOffset="54822">17924 5856 23432,'49'-30'319,"0"1"1,-3 2-1,-5 5-101,3 8-66,0 2-63,0 2-1524,-4 0 1446,-4 2-2632,4 2 1714,-13 2 1004,4 4 0,-21 1 1,-2 1-1</inkml:trace>
  <inkml:trace contextRef="#ctx0" brushRef="#br0" timeOffset="59599">830 4653 16728,'-51'-6'202,"12"4"-157,42 15 11,2 1 5,3 1 7,2 1 16,1 1 5,2 2 6,0 2 6,1 1-6,0 2 1,-1-1-16,0 0-1,-1-1 24,0-1 26,-1-3 33,1-4 75,0-3 62,2-4 15,2-3 3,4-3-66,4-5 115,22-15-224,-15 3 1,0-2-848,2-1 1,0 0 751,3-4 0,-2 1 18,18-12-15,-1-1-10,0-1 33,-2 2-15,-1-2-7,0 1 324,-2-2-4,0 0-20,-2-1-1604,-12 13 1,-1-1 1605,16-10-175,-18 13 1,0 2 250,9-5 149,-3 4-358,-1 2-31,-1 3-76,-2 5-92,-4 3-202,-4 5-465,-4 3-1041,-4 6 1558,-5 18 0,-5-13 0,-2 11 0</inkml:trace>
  <inkml:trace contextRef="#ctx0" brushRef="#br0" timeOffset="62489">4542 7146 10805,'51'-11'414,"0"-1"0,-3 2 0,-5 1-22,-1 4-16,5-1-449,7-1 473,-12 1 1,7-1-1,-2 0-1890,2-1 0,1 1 1540,4-1 1,4-1-1,-3 1 41,0 0 1,0 1-25,1 0 1,5 0-1,-2 1-409,-11 1 0,-3 0 1,3 0 364,-1 1 1,2-1 0,0 0 0,-3 0-298,2 1 0,-3 0 1,0 0 224,2 0 1,-1 0 0,1 0-278,-2 0 0,1 0 0,-1 0 326,0 0 1,-1 0 0,0 0 1,19-2 0,-1-1-3,-3 1 1,-2-1 0,-4 1 0,-1 0 528,-5 0 0,0-1-549,-5 1 0,-2 0 484,-2 1 0,-2-1-560,-4 1 1,-1-1-423,4 0 0,-1-1-1178,10-2-2096,2-2 466,-28 6 3329,-6 1 0,-7 2 1,-2 1-1</inkml:trace>
  <inkml:trace contextRef="#ctx0" brushRef="#br0" timeOffset="63155">5532 7355 14376,'60'-6'119,"0"0"1,-1 1 0,-5-1-84,-20 1 1,-2 0-9,5-1 0,1 0-3,2 0 0,1-1-3,2 0 1,1 0-7,1-2 1,1 1 0,0 0 0,0-1-472,-1 1 0,2-2 473,-6 2 1,2-1 0,-2 1 3,6-2 1,-1-1-438,12-2 1,-3 0 442,-18 3 0,-4 0 5,0 0 1,-1 0 28,28-11-6,-5-2-5,-2 0 84,-20 6 0,-1-2-96,15-8 14,-14 4 1,-3 0-3,-3-4 637,-1-6-655,-19 9 1680,-10-8-1696,-6 8 5,-9-6 1169,-6 10-1057,-19-5 12,8 7-108,-11-4 253,14 8 56,4 1 396,3 0-407,3 1-44,2-1-5,3 1 224,-14-9-377,12 9-280,-12-7 263,15 11 1061,-2 2-1106,2 1 134,1 2-167,1 1-56,5 1 0,1 1 326,7 1-314,0 1 33,2 3 28,8 8-3420,1-1 3375,10 5-5,0-2-549,7 1 532,3 1-298,4 1 292,4 3 6,2 1-3,-10-3 0,-1 1-8,15 11-255,-16-9 1,-2 0 214,5 12-28,-6 1-240,-6 20 27,-10-12-95,-10 15-212,-9-18-364,-9-1-808,-4-3-2211,-1-1 3993,-3 3 0,13-19 0,1 0 0</inkml:trace>
  <inkml:trace contextRef="#ctx0" brushRef="#br0" timeOffset="64930">703 8677 23975,'-19'-14'-1198,"3"10"1356,16 37-126,0 3 0,0 1-9,1 17-1431,0-12 1401,1 9-151,1-17 302,1-4-320,-1-3 19,0-4-1,0-5 461,-1-5-393,-1-4 346,-1-4-174,1-2 100,-1-3-196,0-8 30,0-9-32,0-5 7,0-7 11,0 5 0,0-4-10,1-2 114,2 0 6,1-3-140,2-1 146,1-1-17,1 0 0,2 0-17,2 3-6,1 3 28,9-3-50,2 8-33,1 5-18,-1 10 12,-8 7 0,3 5-11,0 3-6,2 4-12,0 4 1,2 3-11,0 3-6,0 2 858,0 2-965,8 13 40,-7-9-1167,5 8 1066,-10-13-40,-1-1-49,-1-2-189,-2-4-81,0-2-178,-1-4-124,0-4 39,0-3-61,1-4-62,0-4 34,2-4-511,7-15 1222,-5 3 968,3-11-644,-9 6 158,-1-3-29,-4 0 41,1-1-449,-3 3 515,-1 1-175,0 1 265,-1 4 89,-1 2 413,0 4-306,-2 4-17,0 2 257,-1 4-654,0 2 441,0 3-565,-5 13-5,2 3-90,-3 6 232,4-4-215,2-6 5,2-2 28,2-1 6,4-2 235,26-3-252,-11-7-28,21-2-17,-19-7 6,13-12-6,-9 4 17,9-10-5,-13 7 5,-1-2 5,-2-1 1,-3 0 28,-2-2 10,-4 2 24,-3-2 0,-4 2-12,-4-1-6,-3 4 40,-3 1 61,-4 3 0,-2 4-17,-2 3-50,-1 3-67,-2 4-28,-2 2 5,-3 4 1,-3 5-1,-1 4 17,-12 16-22,9-3-22,-7 11 5,14-6-257,2 1 251,4 1 6,5 0 6,3 0-260,3-1 260,3-1-6,5-1-12,2-2 18,5-2 233,2-1-250,4-4-45,2-1 6,3-3-18,5 0-21,3-3-3133,7-3 3122,3-4 4,5-1-508,2-6 526,2-3-17,-2-5-1267,-1-4 1295,-4-3 5,8-12-76,-27 6 1,-1 0 176,14-17 11,-10-8 1,-20 22 27,-1 0 12,-3 3-1,-1 1 6,0 2 2539,-2-2-2561,-2 11-17,0 0-28,-3 12 578,-6 11-606,2 0-12,-6 12 7,4-1 22,0 2-12,3 0 1,3 0 1922,2-3-1945,2 0 12,6-4-1,1 0-11,15 1 23,-1-7-6,9 0 0,-4-8 712,4-2-712,3-4 0,5-3 22,4-4-274,3-6 274,3-2-2222,0-3 2211,0-2 12,-5-2-1165,8-11 1175,-20 8 1,3-6-191,-22 13 258,-5-3-62,-5 10 163,-6 0-185,-6 10 5,-4 3 6,-4 5 6,-4 4-1,-2 7-5,-2 2 17,1 2-28,2 2-23,5-2 6,5 1-22,4-4 27,11 8-10,3-11 5,7 5 1874,1-14-1874,4-1 0,0-2-1748,4-4 1748,0-1-648,1-3 676,2-1-23,0-2 6,1 0 1,1 0-7,-1-2 18,13-7-7,-10 2 18,16-13-23,-24 9 0,2-5 6,-13-2-17,-4 7 2961,-5-12-3000,-4 16 1256,-2-4-1368,0 10-666,-1 0-152,4 4-695,-1 1-874,4 4-739,0 1 0,1 1 0</inkml:trace>
  <inkml:trace contextRef="#ctx0" brushRef="#br0" timeOffset="65555">3305 7942 22167,'-20'57'320,"1"-4"-231,12-23 23,-8 19-89,-3 5-23,4-14 0,0-1 0,-6 14 0,1-2-214,13-35 326,3-7 39,1-4 191,1-3-236,1-11-16,2-2 190,8-32-162,-1 15-23,6-20-455,-6 19 444,1-2-34,-1 0 68,5-17-62,-3 11-17,3-12 11,-4 18 34,5-11-33,-5 14-12,4-7 28,-1 13-39,-3 8-17,3 0 1,-3 9 218,1 2-219,1 2-16,12 19-23,-8-3-2904,8 15 2932,-12-6-11,0 2-6,4 15 6,-2-11-17,4 10 6,-4-14-23,3-1 6,1-3-29,14 5 63,-6-11-155,9 1 160,-9-13 17,-1-3 0,-2-4-6,-2-4 3319,2-15-3308,-8 1 6,0-10-3318,-10 6 3323,-2-2-5,-3-1 143,-2-1-132,-5-18-11,-1 10-553,-2-13 553,4 16 12,1 2-12,1 4-17,2 3 28,-1 3 3082,2 8-3127,0 3-66,1 8 27,1 6 801,1 2-868,3 6-44,2 3-108,3 3-116,1 2-152,1 4-196,1 1-304,0 3-7766,9 27 8798,-7-14 0,2 4 0,-12-27 0</inkml:trace>
  <inkml:trace contextRef="#ctx0" brushRef="#br0" timeOffset="65914">4384 8033 13586,'0'-3'4290,"0"1"-5480,0 2 1302,-64-5-28,42 9 456,-17-1 0,2 2-512,25 10 918,-1 4-924,7-2-16,4-5-6,3 2 3222,9-4-3211,2-5-11,8 0 0,-1-4 0,2-1 6,3-3-6,1-1 180,1-4-175,2-2 1,-1-1 16,-2-1 6,-3-1-14,-2-1 19,-4 0 124,-3-12-95,-6 9-17,-4-8-1,-8 13 1,-4 2 383,-4-1-383,-2 3 21,-2 0 18,-12 1-40,6 3-16,-7 1 6,9 3-28,1 0-1,2 2-61,-3 5-5,8 1-40,-1 4-73,10-2-151,2 2-212,1 1-427,4 1-3175,7 8-1059,2-5 4350,7 7 0,-10-16 0,0 1 0</inkml:trace>
  <inkml:trace contextRef="#ctx0" brushRef="#br0" timeOffset="66682">5024 7999 12875,'0'-4'3545,"0"1"539,0 3-3698,-62-45-78,33 35-182,-10-13 0,-1 5 81,8 26 241,-24 20-341,21-7-1033,-16 13 999,31-14-17,2 1-17,5 0-5,3 0-12,3 7 6,3-8 340,6 10-328,4-16 153,6 2-137,2-9-11,5-4 11,2-1 0,4-4-11,1-3 17,3-4-18,-1-6-2864,1-3 2859,-1-4 17,-1-2-499,-3-3 504,-2-2 85,0-17-62,-6 8 5,-2-16 1,-7 13 16,-3-3 6,0-2 17,-3 0 34,0 0 10,-1 2 18,0 4 16,-2 5 0,0 6 11,-2 7-4,-2 5 94,-1 4-219,2 7 3107,-1 2-3180,2 4 759,1 3-764,-2 3 0,1 7 6,-2 3-11,2 5-6,-1 2 0,3 5-12,0 2-2685,2 4 2641,1 2-313,1 4 11,7 21 83,1-14-532,-3-15 0,1-2 308,6 8-1021,13 7 522,-6-17-144,11 3 1556,-7-17-2011,-1-6 49,1-3-368,-3-3 185,0-3 2148,-4-3-1066,0-5 766,6-10 370,-7 3 264,5-8 252,-7 5-51,-1-1 392,2-1 441,-2 0-553,1 1 808,2-2-1173,-6 9-116,0 0-118,-8 9 160,-2 3-350,-1 1-298,-9 10-100,2-3-22,-7 11-1,6-5 0,3 1-10,2-1 38,8 3-11,3-6 0,6 1 6,3-8 17,2-1-23,2-1 17,2-4 11,0-2-11,-1-5 6,-2-3 27,0-1 18,-4-3 16,-2 0 17,-4-1 162,-4-10-117,-2 8 6,-6-7-12,-2 12-6,-4 0-26,-3 3 21,-1 1-17,-2 3-11,-1 1 0,-1 2-11,0 1-1,0 2-16,2 1-16,0 0-46,2 1 0,2 2-22,1 2 0,1 3-22,0 3 5,0 3-5,0 4-6,2 3 11,0 4-22,2 3 16,1 5-44,1 0-22,2 2-107,0 1-185,3-1-331,2-1-649,4 0-1837,3-1 3170,7 2 0,-10-16 0,1-2 0</inkml:trace>
  <inkml:trace contextRef="#ctx0" brushRef="#br0" timeOffset="72819">6797 9766 23147,'0'-44'700,"1"-1"0,0 4 0,-1 12-514,-1 27-153,0 2-5,1 4 17,0 3 6,0 7 10,-3 13-61,1-1 23,-3 10-12,-1-6-17,0 2-11,-1 1-602,0 1 496,-1 2-102,1-1-183,1 1-236,1-1-314,3-1-555,1-3-6102,9 4-803,-2-13 8418,7-1 0,-8-16 0,-2-3 0</inkml:trace>
  <inkml:trace contextRef="#ctx0" brushRef="#br0" timeOffset="73170">7077 9329 18061,'-5'-1'3887,"1"0"-2861,4 1-825,-61 15-44,39-3-2224,-13 0 0,2 2 2140,20 4 544,2 1-606,3 1 1,4 0 10,6 6 12,22 1-12,-3-6 12,17-7 22,3-14-23,-8-5 90,23-10-22,-25 1 45,5-7 331,-17 4-258,-4-1 10,-4-1-10,-4 0-23,-3-1-11,-2-1 90,-8-7-180,-1 5 3431,-13-11-3475,5 17-7,-7-2 1,-1 10-39,6 5 5,-6 3-17,7 6-33,0 5-118,-6 15-33,7-2-630,-3 10 148,9-5-493,3 2-4238,3 4-192,1 2 5595,5 6 0,-3-20 0,3 0 0</inkml:trace>
  <inkml:trace contextRef="#ctx0" brushRef="#br0" timeOffset="73393">7834 9389 15779,'-10'-44'384,"-1"1"1,1 3-1,-2 11 1890,-6 25-2078,-5 9-22,-3 5-28,-2 10-861,-3 7 816,0 8-17,0 9 770,2 8-837,14-23 0,1 2 662,0 2 0,1 1-679,-1 1 0,1 2 0,1 2 0,0 0-6,0 3 1,0 0-471,1 3 0,0 0 428,1 3 1,1 1 110,0 2 1,2 0-246,1 3 0,1 0-127,1 1 1,2 1-367,1-1 0,1 2-1374,2-6 1,1 4 0,0-4-2868,-1 3 1,1-1 4860,2 13 0,0-7 0,-3-19 0,0-19 1</inkml:trace>
  <inkml:trace contextRef="#ctx0" brushRef="#br0" timeOffset="73534">7078 10778 9910,'-3'-47'842,"-1"-1"0,0 1 1,1 1-1,0 1 1,2 2-454,3-7 0,3 2-67,1 1 1,2 1 580,2 4 1,4 1-725,0 3 0,2 2-56,-1 3 0,3 0-6,8-7 1,1 2-79,-6 10 0,1 1-34,6-5 1,1 1-50,12-6-192,-8 13 1,0 1-384,-6 5 1,0 1-1332,9-5 1,1 0 1949,-5 6 0,-3 1 0,3-1 0,0 0 0</inkml:trace>
  <inkml:trace contextRef="#ctx0" brushRef="#br0" timeOffset="74318">8735 9048 22083,'1'-46'965,"1"0"0,0 1 1,-3 18-793,-2 32 253,-11 19-185,0 4-1700,-11 20 1661,1 0-509,10-20 0,0 1 357,-1 4 0,-1 1-518,0 4 0,0 1 498,-1 2 1,2 3-7,1 1 0,0 4 1,1-2-22,-2 9 0,2 0-760,2-6 1,0 2 0,2-2 728,1 4 0,2-1-20,2-1 0,2 0-575,0-2 0,3-1 480,3-2 1,3-2-356,3-3 0,4-2-26,4-3 0,4-2-618,3-1 0,5-3 1142,10 1 0,0-3 0,3 2 0,4-4 0</inkml:trace>
  <inkml:trace contextRef="#ctx0" brushRef="#br0" timeOffset="76392">9347 9554 15625,'1'-45'1885,"0"1"1,-2 0 0,-2 7-1220,-4 17-71,-3-4-75,3 10-72,-1 2-44,2 1-35,1 0-50,1 2-61,1-1-51,2 3-50,0 0-23,1 2-43,0 1-24,0 1-34,1 2-5,0 1 0,3 4 6,1 4 11,2 5-12,0 6 1,1 5-6,-2 6 0,0 3 0,-3 7-830,-1 2 802,-2 5 17,-3 1-988,-1 1 976,-5 1-10,-2-3-1,0-3 0,0-4 6,-1-5 17,2-4-246,0-5 235,0-6-6,1-4 39,2-5 763,1-3-712,2-5 1061,2-1-1061,1-4 238,0-3-288,0-4-18,1-3-11,0-4 17,0-4-5,2-3-7,1-3-10,6-19-6,0 7-1153,2-16 1164,-2 11-11,1-3 0,0-2 0,3 1 11,0 0-479,3 3 474,1 3-1,3 3-16,1 4 28,2 4-11,1 5-6,2 5-84,12 2 84,-9 7 0,9 1 12,-13 8-46,1 5 28,-3 4-16,-1 6 16,-1 4-5,-4 5-11,-3 3 5,-5 5-22,-4 1 643,-6 4-637,-7 2 5,-6-8 0,-3 1 11,-13 17-1330,7-16 0,-1 0 1331,-14 11 4,-2-5-844,2-5 862,3-8-231,4-5 242,5-7 264,4-4-269,3-4 16,4-2 0,3-4-6,4-2 2784,2-4-2795,4-2 1411,1-3-1400,3 0-10,3-2-12,3 1 421,6 1-416,2 3 12,15 1-17,-6 4-11,11 2-12,-9 3 12,2 3-6,3 0-5,0 5-34,3 0 17,0 1-84,17 4-1348,-13-5 1359,12 2-28,-18-5-83,0-3 60,0-1 12,-2-3 16,1-3 34,0-3 34,-2-3-6,-1-3 28,-1-1 17,-1-3 6,6-11-332,-10 6 366,5-7-12,-13 10 33,-2 2 1325,-2 1-1302,-3 3 120,-2 2-31,-4 3-89,-1 4-10,-6 1 417,-3 9-423,-6 0 60,-13 15-38,-5 6-3432,0 3 3359,4 2 11,14-9-22,1 8-6,7-8 11,3 3 6,7-11 0,5-2 16,6-2-16,5-3-11,19-3 27,-6-3-10,15-4 10,7-9-5,-13-1 2816,11-6-2799,-19 2-6,-5-2 0,-3-1 6,-5-2 11,-5 0-6,-6-1 6,-5 1 6,-3 1 44,-12-8-39,-1 9-11,-11-5-11,0 11 11,-3 3 6,-3 1 269,-2 3-253,0 2-5,1 3-6,1 1 6,4 1-11,3 1-29,6 1-3291,2 4 3286,8-1 0,0 3-17,7-1 207,1-1-229,5 2-23,6-2 1,5-1-46,5 0-38,6-2-23,6-1-34,4-1-11,4-1 2493,3-1-2431,4-2 19,-13 0 1,0-1-4,22-3 68,-21 2 0,-1 0-28,14-3 39,-3 0 33,-4-2 18,-5 1-165,3-6 209,-18 5 34,0-3 45,-17 5 5,-3 3-17,-3 0-10,-2 3 116,-13 0-139,3 5 0,-14 2 11,4 5 0,-4 4-6,-2 3-7,-2 2-19,1 3-24,0 2-23,3 1 12,5 1-17,3 0 175,5-1-158,6 9-17,5-12 6,8 5 5,6-15 6,4-4-6,6-3 6,2-3-6,2-4 0,2-2 6,1-5-1704,-1-3 1715,1-4 423,8-11-389,-10 6 27,5-9 107,-10-1-100,-10 6-12,-2-7-17,-9 9 6,-3 1-151,-3 1 139,-2 1-10,-4 2-18,0 2 1,-2 3-17,0 2-6,0 2 0,-1 4 1753,0 2-1775,0 1-34,0 4-11,0 2 423,2 2-865,-2 13 67,4-2-158,1 9-212,4-5-381,3 2-711,0 2-5573,5 18 7466,-1-3 0,2-6 0,-3-13 0</inkml:trace>
  <inkml:trace contextRef="#ctx0" brushRef="#br0" timeOffset="76694">11470 9730 23485,'11'-49'270,"-1"0"1,-1 3 0,1 6-80,3 7-28,1-4-29,2-1-22,0-3-17,2-3-448,2-3 417,-5 10 1,1-2-391,-4 8 0,0 0 354,5-10 0,-2 0 45,7-16 39,-10 21 0,-1 0 28,3-12-11,0-6 492,-12 28-380,-7 3 0,-1 12-235,-10 9 475,5 12-470,-6 11 6,2 3-17,-2 9 5,4-5 1,1 3-1958,-8 21 1955,8-16 0,1 1-3,-1 22-726,6-15 1,2 3 629,2 5 1,1 0-14,1 0 0,1 0-85,2 0 1,2-4-45,1-13 0,1-1-143,1 0 0,1 1-358,0-1 0,2 0-1099,0-1 1,1-1 1837,4 5 0,-1-3 0,2 2 0,0-2 0</inkml:trace>
  <inkml:trace contextRef="#ctx0" brushRef="#br0" timeOffset="76910">11570 9412 24805,'37'-29'-809,"0"0"1,17-2 0,3 8-1061,-17 15 0,2 4 1869,22-5 0,-4 1 0,-11 2 0,-1 0 0</inkml:trace>
  <inkml:trace contextRef="#ctx0" brushRef="#br0" timeOffset="77110">12552 9269 20976,'41'-12'-1398,"0"-1"1,1 1-1,7-5 1,-2 4 1397,5 11 0,-6 4 0,-12-1 0,14 0 0</inkml:trace>
  <inkml:trace contextRef="#ctx0" brushRef="#br0" timeOffset="77297">12509 9608 18537,'-3'0'4666,"0"0"-2935,3 0-1826,48-45-2842,-19 30 2772,5-11 0,3 2-529,6 15-1627,-8 3 1,2-1 2320,-4 2 0,-1-1 0,24-3 0,-25 3 0</inkml:trace>
  <inkml:trace contextRef="#ctx0" brushRef="#br0" timeOffset="77510">13453 9239 24956,'32'-15'-1515,"1"0"0,20-7-2288,8 25-6028,-20 0 8568,-5 0 1,-17-1 0,-9-1 0</inkml:trace>
  <inkml:trace contextRef="#ctx0" brushRef="#br0" timeOffset="77702">13629 9495 20229,'-5'2'3758,"1"-1"-2845,4-1-1243,44-21-68,-15 12-836,4-3 1,1-1 91,8 4-1026,2-1-2710,2 0-4022,-4 1 8193,-6 2 0,-17 3 0,-8 2 1</inkml:trace>
  <inkml:trace contextRef="#ctx0" brushRef="#br0" timeOffset="78419">14434 9110 25242,'-27'35'78,"3"-1"-67,15-5 17,0 1-28,-5 17 0,2-12-764,-5 11 775,4-17 6,-1-2-6,0-3 1,0-4 201,2-6-174,1-3 56,2-5 6,3-4 17,3-1-12,1-2 625,8-17-675,0 3 22,6-15 12,1 7-1,3-2 1,2-2-636,3-3 664,1 1 5,2-1-6,1 2-16,0 2-28,-1 2-11,1 4-18,0 3 29,10 0-34,-7 8-33,9 1-6,-10 7 6,2 2-23,2 2 22,1 4-16,1 3-62,10 11 12,-12-4 170,3 8-176,-19-5-23,-6 0-38,-5-1-444,-8 10 35,-3-9-281,-6 5-358,1-11-2566,0 1 1490,5-5 119,2-2 458,11-4 1019,4-3 51,8-1 398,4-3 335,3-2 1043,11-11 28,-9 2 341,6-6 140,-12 3-105,-3 0-242,-1-2-258,-2 1-207,-3 1-128,-2 1-102,-3 1-95,-3 3-50,-2 0-56,-2 4-89,0 1-85,0 2-95,0 3-39,0 1-124,-2 3-5,0 4 11,-3 5 1,1 3 10,1 1 0,1 3-16,0 0-6,4 1 6,1 0-1,2-1-5,3 0-5,6 4-12,-3-6 6,5 2 5,-6-8 6,1-1 11,0-3-11,-1-1 11,1-3-16,0-1-18,1-1 40,1-3 0,1-3 22,2-3 17,7-10-33,-4 3-7,8-9 40,-8 4-5,1-3 10,-1-2 1,0 1 5,-2-1-306,-1 2 334,-2 2-6,-1 3 12,-4 3-28,-2 3-28,-2 4-28,-3 1-40,-1 3 224,-1 2-313,-2 2-370,-3 3-734,-7 7 141,2 3-667,-2 6-1467,6-1 3209,0 4 0,3-10 0,1 0 0</inkml:trace>
  <inkml:trace contextRef="#ctx0" brushRef="#br0" timeOffset="79009">15602 9627 22650,'30'-50'166,"0"0"0,-2 3 0,-5 7-48,-7 9-18,2-2-27,1-3-3400,1-3 3367,2-3-1,1-4 1213,2-2-1213,0-2-14,-6 13 0,0 0 448,10-18-473,-10 20 0,-2 0 521,6-6-415,1-9 1,-9 19-18,1-4-5,-11 20 12,-2 4 2943,-2 5-2994,-1 2 328,0 3-373,-5 5 894,-1 4-877,-8 9-34,-2 3 23,-13 25-318,5-6 332,4 1 0,1 1-1332,-2 14 1315,8-18 0,2 1-14,0 15 28,3-1-12,4-1-5,2-3 23,7-3-51,12 9 39,1-16-17,1-11 1,3-3-1,6-3-5,12 0-6,-11-16-613,1-5 636,2-5-12,-1-6 18,2-5-7,1-6-10,1-3 5,0-5 0,-1-3 11,1-5-6,-1-5-2,-9 6 0,-1-2-6,-5 8 0,0-1-131,7-12 1,-2 0 136,-6 9 0,-2 1-12,1-1 1,-1-1 5,-1-1 1,0 0-1,-2 0 0,0 0 6,-2-1 0,-1 1 5,-2 1 0,0 0 0,-2 1 1,-1 1 14,2-27-12,-4 6 28,-4 9-739,-4 8 717,-4 7-6,-6 9-6,-1 5 18,-3 7 10,-12 6 767,4 7-795,-8 8 1,8 8 16,-1 5-16,0 8-436,2 5 430,-1 8 0,1 7 107,13-22 0,0 1-107,0 2 0,0 2-14,-4 19 0,0 4-1254,4 3 1,1 2 1253,4-21 1,0 0 0,2 0-12,2 16 0,5-3-326,2-16 1,3-4 296,2 0 1,1-1 177,3-1 1,1 0-240,0-2 1,2-1-38,1 0 1,2-1-62,-1-2 1,1-1-105,2-1 1,0-1-497,23 20-508,1-8-2394,1-6-1768,-1-7 5659,5-6 1,-24-10 0,-1-1 0</inkml:trace>
  <inkml:trace contextRef="#ctx0" brushRef="#br0" timeOffset="79276">17082 8187 23220,'15'-43'370,"0"1"0,-2 2 0,1 11 710,0 22-889,0 4-34,-1 6-23,1 4-22,3 7-17,1 8-5,2 9-3010,2 9 2976,3 10-34,-12-20 1,0 1-292,2 6 0,-2 1 283,2 4 0,0 2-14,-1 4 0,0 2-3,0 2 1,-1 1-648,-1 2 1,-1 1 629,0 2 0,-2 0-8,-2 0 0,-1 0-14,-1 0 0,-2 0-779,-1-1 1,-2-1 697,-4-2 0,-2-1-99,-3-2 1,-4-1-287,-3-4 1,-8-1-1095,-5-7 0,-5 0 0,-3-2 1543,3-6 1,-1-3 0,1 0 0,-12 10 0,2-5 0,14-16 0,1 0 0</inkml:trace>
  <inkml:trace contextRef="#ctx0" brushRef="#br0" timeOffset="81737">18751 8616 22313,'-35'-43'190,"5"11"-150,17 39 10,0 3-22,0 1-585,-2 3 580,0 2-12,1 2 0,0-1 6,1 2-6,2-2 145,1 0-156,4-1 0,-1-1-22,1 4 22,1-5-6,-1 2 12,3-7-23,0 0 34,-3 1 417,2-4-417,-1 1-12,2-4 1,1 0 11,-1-1-6,2 0 11,0-1-10,4 1-7,2-1-10,8 3 16,6 0-17,1 0 6,3 1-5,-9-1-12,0 2 17,-2 0-6,-4 1 1,-2 3 5,-4 0 5,-2 3 1,-5 1 5,-5 2 0,-7 1-11,-4 2 17,-5 1-11,-4 1-319,-2 1 313,-2 0-693,-1 1 716,0 0 5,1-1 16,2 1 7,2 0-1,1 0-225,2 1 248,3 0 5,4-1-5,6-1 6,6-3-1091,4 0 1090,7-2 553,6-3-530,8-1-17,8-3 6,5-2-23,7-2-17,3-2-5,5-2 5,1 0-154,0-2 149,-3 0-1338,-6 1 1321,-7 0 1199,-8 1-1194,-10 2 6,-5 1 12,-10 3-1,-8 4-16,-9 5-6,-10 3-6,-6 4-481,-6 2 481,-4 1-2294,1 0 2305,0-1 73,6-2-61,-3 7-29,18-9 7,4 5 5,20-11 22,11-2-50,7 0-45,12-1-100,6-1-880,-3-3 0,2 0-5310,22 5 1582,-19-5 1,-2-1 4752,10 1 0,-23-4 0,-9-3 0</inkml:trace>
  <inkml:trace contextRef="#ctx0" brushRef="#br0" timeOffset="84567">10669 11505 12186,'0'-8'3473,"-1"2"-1603,1 6 1440,0 0-2895,-8-36-23,6 24-17,-7-28-10,8 32-40,0 0-23,0 0-22,0 0 207,1-6-280,0 5 118,0-11-190,0 9-12,0-5-11,1 6-17,0 1 6,-1 2-12,1 2-5,-1 1-16,0 0-12,0 3 661,0 0-706,0 6-11,1-2 0,-1 5 6,1-1-3376,-1-1 3370,1 1 6,-1-2-6,0 0 0,2-2 0,-2-1 5,1 0 287,0-1 3133,1-5-3430,-2 0 10,2-3 6,-2 2 6,0 1-11,1 0-1,-1 1 1,0 0-28,0 1 27,0 0 40,0 1-34,0-1-11,0 1-11,0-2 11,0 0 6,0-1-12,0 1 6,0-1 6,0 1-1,-1 0-5,1 1 11,-2-1-5,2 2 28,-1 0 122,1-1-133,0 1-6,0-1 83,0 1-94,1 8-12,1 1 18,0 11-7,3 2 6,-2 6 6,1 4 28,-2 23-17,-2-10-631,-5 19 626,-3-15-12,-4 3 0,-3 2-1433,-2 1 1411,0-1 16,0-2-11,8-20 1,1 0-568,-3 13 578,1 3-5,6-24 39,2-4 23,1-9 505,-1-2-427,2-8 1301,-1-9-1424,1-1 719,-1-10-714,1-1-11,0-2 12,0-5 5,1-2 0,4-21-11,-1 9-6,5-16-1703,0 13 1709,1-2-17,-2 10 0,2 0-1181,6-20 1181,-6 19 0,2 0-2428,7-15 2428,2 1 6,3 1-179,2 3 167,2 4 12,1 6 475,2 4-481,2 6 22,18-3-27,-11 12-1,13 1-22,-1 16 28,-14 6 0,10 8-1180,-19 7 1157,-4 4 1228,-5 5-1216,-6 2-25,-4 4 30,-7 1-5,-9 4-6,-6-1 9,-6-9 0,-3-1-9,-16 16 14,-2-7 0,-3-1-73,14-14 1,0-1 72,-10 7 1,-1-2 2,11-7 0,1-3-6,-24 14 6,4-6 11,7-7-11,7-6 459,6-7-459,8-6 252,5-3-235,6-14-6,5 2 668,7-10-679,6 5 11,7 0-5,6 1-12,5 2 3217,4 3-3211,3 3 285,3 3-280,0 5-27,18 2 11,-14 6-1,12 3 1,-18 5-11,-2 2-990,0 2 973,1 1-28,-2 0-664,4 0 574,0 0-61,5-1-57,2-1-243,2-4 0,3-2 344,-17-3 1,-1-2 24,20 3 1,-2-2-2854,2-9 2876,-18-2 0,0-1 81,13-8 14,7-8 59,-27 3 12,-6-1 16,-6-3 5,-5 0 23,-4-1 0,-2 1 17,-3 1 17,0 0 789,-2-2-728,-2 9-5,-2-1 90,-7 12-158,1 3-10,-6 6-18,0 5-11,-1 5 416,-2 4-450,0 3-16,0 3 3262,3 1-3273,3 2-6,0 12 347,6-9-375,3 18 6,5-22-23,11 12 28,1-20-17,10 2 29,-1-11-6,2-4 11,4-1-6,2-5 0,0-2 6,21-18 12,-21 6-442,13-15 469,-28 11-16,-4-2 10,-4-1 6,-3-2-11,-3 0 28,-8-10 28,-9 1-61,-3 2-238,-4 7 254,7 13-16,-1 2 22,1 4 400,1 1-450,3 3-1,2 1 1,2 1-12,4 1 254,3 2-270,2 1-6,4 2-29,4-1-4,6 1-35,6-1-66,7-2-12,5-1-269,28-1 218,-10-3-607,-15 0 1,1 0 691,18-4 67,3-1-2839,4-2 2912,2 0 8,-31 4 0,0-1-228,31-5 237,-3-1-1,-4 0 7,-6 1-1,-8 0 6,-9 2 39,-8 2 140,-7-1-17,-8 4 848,-5 0-948,-8 4 3275,-3 1-3264,-5 3 6,-3 3-1,-3 5-6,-3 4 7,-3 3-3042,-1 3 2996,-1 2 6,-1 2-34,2 2 6,-6 12-44,11-9 10,-1 9 0,14-13 1,4-2 16,3-2-22,6-2 5,4-3-16,14 1 22,11-7 3409,0-2-3404,2-10 6,-11-6 12,-2-3-1,0-4 90,5-9-45,-8 4 6,3-7-11,-10 5 89,1-12-73,-6 6-275,1-8 265,-7 11-7,-1 0 1,-3 3-12,-2 2-11,-2 3-22,-4 3 0,-3 4 0,-10 3-12,3 2-21,-8 6-29,8 1-196,-4 11-61,10-3-202,0 7-253,11-3-453,6 0-1053,4 1-3102,7 0 5365,5 1 0,-8-9 0,0 0 0</inkml:trace>
  <inkml:trace contextRef="#ctx0" brushRef="#br0" timeOffset="84847">13306 11475 21382,'6'-48'405,"0"0"0,-1 2 0,1 5-147,1-2-45,1-4-50,1-3-29,0-2-22,2-2-5,1 0-1,2-1-22,0 1-2051,2 2 2074,0 1-1,1 5 152,0 4-107,-2 7-1424,-2 7 1458,-3 7 375,-4 7-515,-3 7-858,-8 9 819,-3 9 404,-9 10-405,-3 7-21,-3 9 13,6-3 0,-1 2 607,4-5 0,1 1-610,-4 11 1,1 1-621,6-8 1,1-1 599,1 1 1,1 0-9,1 1 1,1 1-15,0-1 1,2 0-23,1-1 0,1-1-37,-1 0 1,2-1-252,-1-2 0,2-1-62,2 29-129,2-4-202,3-5-162,2-3-503,1-7-1111,2-3 2527,1-3 0,-6-17 0,-1-2 0</inkml:trace>
  <inkml:trace contextRef="#ctx0" brushRef="#br0" timeOffset="85004">13162 11343 17664,'-5'-3'3719,"2"1"-2727,3 2-1357,75-62-6421,-32 41 6786,2-3 0,9-6 0,-10 9 0,-4 13 0,21-4 0</inkml:trace>
  <inkml:trace contextRef="#ctx0" brushRef="#br0" timeOffset="85522">14127 11008 19519,'44'-15'-222,"-1"1"1,1-1 0,18-5 0,-5 4-280,-22 11 0,-1 3-443,2-1 0,0 0-1092,2 1 1,0 1 2035,5 0 0,-2 0 0,3 0 0,-2 1 0</inkml:trace>
  <inkml:trace contextRef="#ctx0" brushRef="#br0" timeOffset="85706">14204 11374 23826,'56'-24'-64,"0"0"1,-3 2 0,-3 2-572,-15 10 0,-2 1 260,3 0 0,-1 0-379,3-1 1,-1 0-1121,1 1 1,1-1 1873,6-1 0,-3 0 0,3-1 0,-1 1 0</inkml:trace>
  <inkml:trace contextRef="#ctx0" brushRef="#br0" timeOffset="87056">15493 11250 14233,'32'-53'681,"1"-1"1,-4 3-1,-3 7 1226,-1 2-1515,-2 0-67,0 0-39,-2 3-23,-3 4-33,-2 4 1486,-4 7-1509,-3 5-33,-3 6-57,-3 5 907,-2 5-990,0 2 2820,-2 6-2837,-2 5 1194,-2 7-1216,-3 7-6,-2 7-467,-1 5 483,-2 4-5,-1 5 0,0 2 0,-1 3-11,-2 0 0,0 3 11,0-2 0,0 0-6,6-19 1,1-2 5,-5 13-328,-2 2 334,10-26 11,2-7-6,3-6-6,1-4 485,6-12-473,0 0 11,7-12 6,1 0-1,4-4 7,3-6-717,5-3 716,3-5-708,4-3 720,2-2-1113,3-2 1107,1 0-12,3 2 12,0 2-6,0 6 0,-1 4-477,-3 6 466,-3 6-5,-3 5-1,-5 4-16,-4 5 475,-3 3-475,-2 4 878,-4 4-884,-1 4-1930,-2 7 1902,-2 4 439,-2 5-472,-2 4-7,-2 3-38,-1 2-264,-1 17 62,0-11-405,0 11 164,0-17-118,0-2-649,8 6 745,1-11 3064,8 1-3205,1-15 18,0-6 150,2-3 376,1-4 656,-1-5-393,9-13 28,-9 0 95,8-9 85,-10 6 94,1-1 51,0 0 46,-3 0 4,2 1 1,-4 2-6,-1 2-23,-3 3-22,-3 3-34,-2 3-60,-3 3-97,-2 2 35,-1 2-220,-2 2-27,-2 3-11,0 1-6,-1 2-17,2 2 17,0 0-17,2 0 0,2 0-11,2-2 12,3 0-1,5-1-6,4-2 7,5-1-24,17-3 18,-4-3-6,12-2 11,-11-4-5,-1-1-6,-1-3 11,-3-1 0,6-12-5,-11 4-1,3-8 68,-11-5-11,-5 9 61,-3-18-67,-5 21 11,-3-4 17,-4 13 90,-18 0-124,5 8 1,-14 1-1,9 10-5,-2 1-6,-1 5-5,0 3-23,1 2-3426,-14 25 3404,17-12 17,-8 19-12,22-19-27,3 13-1,5-8-22,3 7-50,5-12-200,5-3 76,3 0-134,4-3-112,3-2-101,4-4-73,5-3-425,27-4-637,-10-5 1289,-14-2 0,0-3-445,19-3 51,0-3 363,-2-6 2212,-6-2-1697,-7-3 85,-7-2 95,-6-2 128,-5-1-1885,5-11 2083,-8 8-1590,5-6 1577,-8 12 186,-2 2-220,-1 3 394,-5 4-527,-3 2 1945,-4 5-2125,-5 1-62,-4 3-33,-6 3-5,-3 3-29,-2 6-22,-2 4 696,0 3-736,-6 13-4,8-6-7,-2 9-33,14-11 23,3 0-1,3-2 12,8 4-12,3-9 0,9 3 3387,3-13-3375,5-1-23,4-4 6,5-1 0,4-4 22,-1-6 0,1-1 0,10-5-1704,-10 1 0,-2 0 1704,1-5 11,-4-1-5,-2-1 11,-5 0 45,-3 1 5,-6 2 23,-3 2 17,-6 4-29,-5 3-27,-3 3-23,-6 3 17,-11 5-45,-1 4-5,-10 5 3386,6 4-3398,0 2 68,2 2-56,3 2-3421,3 1 3415,3-1-1,4-1 7,3-1-23,10 6 12,2-10 21,8 4-16,2-13-5,3-3-1,5-1 6,4-1-5,4-1-1,3-2 3156,2-2-3145,1-2-1078,-2-2 1096,-4-3-7,-5-3-434,-6-3 474,-5-12-11,-10 4 44,-8-19-44,-7 18-6,-8-7 50,-7 4-72,3 9-17,-12-8-17,13 16 167,-2-1-307,9 9 842,2 3-1508,2 0 941,1 4 1,2-2 0,1 2-1</inkml:trace>
  <inkml:trace contextRef="#ctx0" brushRef="#br0" timeOffset="87807">18655 11196 20229,'22'-45'782,"0"0"1,-2 4-1,-3 7-278,-5 12-62,-2 4 287,-3 2-382,-1 4-56,-1 3 28,-2 4-185,-1 2 62,-2 2-140,-2 9-3217,-3 3 3217,-3 10-11,-3 2-1,-9 20-21,4-8-458,-5 14 447,7-13-18,1-1 6,0 0-6,0-3-164,-4 7 170,3-13 6,-2 2 5,6-15 0,4-6 11,1-4 429,3-4-423,1-4 177,1-5-166,2-5 6,3-5 5,2-3 68,9-23-51,-3 7 2359,6-17-2370,-5 11-5,2-2 5,2-2 11,1 1-17,1-1 1,2 3 10,-1 4 12,0 7 6,-2 6-1,-4 7-11,-1 6-22,-4 6 5,2 6-38,-2 4 4,7 15-10,-4 1-12,4 13 345,-2 1-350,-1 5 11,1 6 11,-1 5-16,0 4 5,-1 3-3170,-1 0 3170,0 1 6,-1-3-373,-1-4 361,2-6 6,-1-6-5,2-7 421,0-4-416,0-8 5,-2-5-5,-2-6 40,1-11-29,-2-5 3186,2-12-3214,-2-3 17,2-5-575,7-25 598,-3 9-18,-4 14 1,-1-1-1,7-15 1,-1-2 8,-2 16 0,0 0-8,8-16-6,-8 19 0,0 2-12,6-5-740,-4 6 752,-1 6-42,-4 6 31,-3 6-17,-3 5-17,-2 4 1052,0 2-1354,3 9 877,1 2-973,5 9-99,1 1-225,3 2-2118,12 16-1802,-6-8 4687,12 15 0,-21-28 0,0-1 0</inkml:trace>
  <inkml:trace contextRef="#ctx0" brushRef="#br0" timeOffset="88173">19925 11027 17406,'1'-5'5153,"-1"1"-7822,0 4 2708,-67 7 6,42 4 471,-15-2 1,4 2-512,20 13 7,4 1-18,3 2 6,3-2-17,3 0 851,3-1-879,4-2 23,2-3 11,4-1-12,4-5 3194,2-2-3182,2-4 5,3-3 6,2-2 23,2 0 5,12-9-6,-9-1 298,8-8-275,-15 0 192,3-13-147,-9 4 16,0-8-291,-10 7 302,-2 0 102,-3-10-96,-3 9-22,-3-7 16,-2 14-44,-2 1-6,-2 4-16,-2 3-23,0 3-11,-1 5-3098,0 1 3086,-1 3-27,2 4-12,0 3 176,3 4-652,-3 22-521,8 1 107,3 10-582,10-10-1530,6-9 3036,6 2 0,-9-13 0,1-1 0</inkml:trace>
  <inkml:trace contextRef="#ctx0" brushRef="#br0" timeOffset="88913">20565 11138 23086,'13'-44'575,"0"1"0,-1 3 0,-4 8-172,-10 14-55,-6 5-68,-6 2-51,-8 4-33,-5 3-39,-4 2-34,-4 6-33,-2 2-878,-1 7 838,-1 3-16,2 4-34,2 3 11,2 2-5,-6 16 5,12-10-22,-1 11 0,16-14-12,6-2 6,3-2-287,9-4 259,5-3-16,8-5-23,6-3 0,4-4 5,4-3 12,2-3 17,1-4 5,17-14 39,-12-1-572,12-11 590,-15 3 4,0-5-4,1-1 21,0-5-22,0-3-16,0-3-1399,-19 21 1,0-1 1414,0-1 0,0-1 0,0-1 1,1-1-587,-1 0 1,0 0 585,0-1 0,0 0-707,-1 1 0,0 0 710,0 1 0,-1 0-77,16-22 79,-4 6 1,-6 7 28,-4 8 17,-7 6 1494,-5 6-1522,-4 7 1677,-3 5-1711,-4 3 3078,-2 9-3067,-6 6-11,-4 8 0,-4 7-1228,-3 8 1,-1 3 1183,-6 13 18,6-9 1,1 1-241,-1 7 148,2 1-56,2-1-966,2-1 653,2-1-186,2-2-178,3-2-134,5-4-2035,2-5 1912,8-5 111,4-6 2211,7-6-2099,19-5 622,-5-8 16,14-1 2,-11-10 368,1-2 191,-1-6 201,-2-2 186,-2-2 900,7-10-850,-11 8 734,4-7-841,-14 11-28,-3 2 3581,-4 2-3844,-4 5-68,-6 1-22,-3 5 490,-5 1-562,-2 2-35,-2 3-49,0 2-34,2 2-23,1 0-16,2 3-12,3 0-5,3 0 5,1 1 1,12 1-35,0-4 7,11 1-12,0-8 6,4-2 22,2 0-5,18-9 10,-12 0 1,11-7-6,-17-1 17,-3-3 6,-2-4 22,-2-1 118,2-18 78,-5-4-3510,-3 0 3409,-6 5-28,-7 18-22,-3 2 0,-3 4-17,-4 4 0,-3 4-6,-4 4-22,-3 2 12,-3 6 3402,-3 3-3339,-2 10 1,-1 2-42,-7 7-222,7-4 1,1 2 198,0 6-1079,3 2 1012,4 0-23,4 3-2958,6 2 2864,5 2-175,7 2-249,8 2-366,9-1-613,9 1-1936,10-3-6375,0-5 9790,-1-8 1,-17-13 0,-8-6 0</inkml:trace>
  <inkml:trace contextRef="#ctx0" brushRef="#br0" timeOffset="90453">22364 11054 5739,'0'0'0</inkml:trace>
  <inkml:trace contextRef="#ctx0" brushRef="#br0" timeOffset="90628">22330 11498 22084,'-40'46'54,"1"1"0,2-5 1,7-4 1651,8-5-2199,-10 19-481,7-10-679,8-13 1,0 0 1652,-12 19 0,13-23 0,1 0 0</inkml:trace>
  <inkml:trace contextRef="#ctx0" brushRef="#br0" timeOffset="91975">22625 11001 17333,'0'-3'3316,"0"1"-297,0 2-2884,-64-25-35,46 20-47,-18-8 1,5 4 52,25 14-4257,0 2 4263,1 3-5,1 0 677,-1 2-712,0 0-10,1-1-23,0 0 0,2 0-22,1-1 0,0-1 0,1-1 3329,3 1-3318,0-3 23,2 0 277,-1-4-104,3 0-33,4-7-135,1 0 17,4-5 0,-2 0 11,1-2 11,-1-1 17,0-2 22,-3 0 12,-1 1-6,-4 0 6,-2 2-23,-2 0 62,-5 1-141,-3 5-16,-6 0-16,-4 5 38,-15 2-44,6 2 10,-8 1-16,13 1 0,4 0 12,4-1-7,5 1-10,3-1 16,3 1 0,3 0 0,2-1 0,5 0-5,7-1-6,-2-1-17,8 0-39,-6-1-89,0 0-130,-1 1-318,-2 0-422,-3-1-849,-3 2-2287,-3-1-5376,-2 0 9527,-1 0 0,-1 0 0,0-2 0</inkml:trace>
  <inkml:trace contextRef="#ctx0" brushRef="#br0" timeOffset="93750">10580 13137 20828,'0'-8'2090,"0"2"-1362,0 6 229,-7-62-693,5 42-178,-1-14 1,-1 3 20,4 24-1,0 3-95,1 3-5,1 5-1,8 11 7,1 2-12,5 10 11,-1-2-22,-1 2 5,1 2-22,-2 3-861,-1 2 822,-4 2-17,-3 3-22,-2 2-12,-5 1 23,-4 0-369,-4-2 448,-3-5 32,-2-6 35,1-7 10,0-6 35,1-7 4,2-5 7,0-5 785,3-4-797,2-6 444,2-3-432,3-5 10,1-2-22,3-3-16,3-1-6,3 0-17,2-1 22,10-10-61,-3 9-6,20-16-11,-11 21-341,11-5 269,-6 11-2221,3 2 2058,5 1-158,1 3-427,3 1-37,0 3-821,-13 3 1,2 0-2496,14 0 4173,-13 2 0,-3 0 0,-7 1 0,-3 0 0</inkml:trace>
  <inkml:trace contextRef="#ctx0" brushRef="#br0" timeOffset="94286">11307 13141 23743,'37'3'33,"0"0"1,-2-1 0,-5-3-6,0-10 569,-1-3-563,0-2 100,10-12 124,-2-6-90,-1 0-1736,-10-2 1764,-13 9 280,-2 0-314,-5 0 152,0-9-158,-4 10-27,-3-2 239,-3 14-284,-3 5-17,-4 5-11,-4 2-5,-3 6-18,-3 4-10,-3 7 21,-3 3 1508,-1 5-1513,-12 18-27,10-7-549,-6 15 548,13-12-5,3 0-12,3 0 17,4-1-11,4-2 6,5-1-28,4-4-12,17 8 0,20-3 6,7-4-723,16-8 701,-8-13-847,8-4 872,-29-4 0,1-2 0,2-1 0,-1-1 8,1-2 0,0 0-6,-1-2 1,2-3 5,12-6 1,0-3 13,-12 5 0,1-2-510,9-6 1,0-1 517,-15 4 1,-2 0-1,1-1 1,-1-2-1122,-1-1 1,-1-1 1115,-1-1 0,-1-3 19,7-15 1,-3-2-414,-7 10 1,-1-1 415,4-12 1,-2 0-9,-8 13 0,-3 2 0,-1 0 0,-1 0-195,5-27 209,-5 9 615,-5 9-610,-3 10 7,-5 11-24,-3 8 2058,-5 7-2046,-3 9-17,-2 7 12,-4 8-6,-1 10-12,-2 7 12,0 6 674,0 6-685,1 6-6,2 3 480,1 3-478,8-15 1,1 1-9,2-10 1,2 0-18,-2 12 1,1-2 5,4-11 1,1-2-49,0 0 1,2 1 162,0-1 0,2 1-678,5 14 1,3 0-697,-2-11 0,2-1 777,5 11 1,1-2-711,10 12-567,3-6-1484,-3-7-6571,-2-10 9719,-6-10 1,-8-11 0,-4-6-1</inkml:trace>
  <inkml:trace contextRef="#ctx0" brushRef="#br0" timeOffset="94759">12101 13362 16837,'30'-43'13,"0"1"0,-1 2 1,-1 9-630,11 14 583,5 0 2,-8 4 0,3 1-56,4-1 0,2 0 262,-1-1 1,1 1-218,-1 1 0,-2 1-341,15-5 355,-4-1 6,-5 1 1289,-5-2-1256,-7 2-5,-7-1 38,-6 3 1570,-7 0-1513,-5 4 1151,-5 2-1128,-3 2 3320,-2 3-3315,-3 2 270,-2 1-203,-4 5 34,-4 3 16,-2 5-33,-2 3 263,-15 21-352,14-12-57,-9 15-17,20-18-16,2 1-23,3-1 0,4 0 6,4 0-17,4-1-11,6-1 22,4-1-5,21 3-290,-5-8 290,17 2-682,-9-11 687,1-2 6,-1-3 22,13-10 6,-19 0 55,5-9-2866,-19-7 3147,-10-8-213,-4 0 156,-7 0-212,-6 10-23,-1 1-16,-2 1-6,-2 3-22,0 1 0,-1 3-17,2 2-22,-2 3 412,-1 0-462,3 6-57,-1 1-56,4 7 3275,1 4-3544,-1 2-168,2 3-224,0 0-223,0 2-539,4 0-1472,1 1-6235,3-3 9287,0-2 0,-4-5 0,0-2 0</inkml:trace>
  <inkml:trace contextRef="#ctx0" brushRef="#br0" timeOffset="95416">13547 13038 26334,'0'-20'17,"2"10"-6,2 26-11,1 3 0,2 2 6,0 2-45,2 28-17,-5-16-210,-3 1 1,-4 1 136,-9 13 107,-3-1 100,-3-10 0,1-18-27,6-10 16,-1-4 0,9-9-11,2-5 5,4-6 297,4-4-324,4-3 11,3-3-23,2-2 0,2-1-3397,3-1 3375,3 1 0,2 0-22,4 0-1,1 2-33,2 0-806,2 3 778,-1 2-2049,3 2 1920,-2 2-106,2 3 757,13 0-1116,-13 5-281,7 0 113,-18 4-266,1 3-552,-3 0 4602,-5 0-2803,-8 0 3131,-10 0-1339,-11-5-1098,8 1 276,-8-5-522,10 3-102,3 1-49,3 0 492,17 1-706,-7 2-28,11 5-33,-13 3-11,-1 6-34,0 1-28,-3 4-11,0 1-12,-2 2-27,-3 1-6,0 2-17,-3 2-3386,0 1 3403,-2 1-1807,-3 1 1784,-4 0-433,-12 13 439,3-12 28,-8 7-39,1-14 0,8-10 2265,-4-1-2259,14-13 0,-1-3 2436,6-6-2447,3-4 5,1-5-6,4-4 12,3-4 5,4-3-1348,4-3 1342,4 0 1,4-1-1087,3 1 1120,2 2 22,3 3-21,0 2-83,0 4 43,1 3 0,-2 2 0,12 5 0,-12 5 1310,9 3-1310,-15 9 0,-1 1 927,-2 6-927,-1 2 0,8 11 0,-9-4 0,4 8-186,-13-6-1085,-1 12-157,-5-6-5991,1 10 7419,-4-7 0,-2-14 0,0-1 0</inkml:trace>
  <inkml:trace contextRef="#ctx0" brushRef="#br0" timeOffset="95835">15767 12963 23301,'-12'-41'48,"1"-1"1,1 5 0,2 11-111,6 21 1005,4 8-1258,1 4-84,2 6-1516,4 5-6381,0 2 8296,1-1 0,-5-9 0,-1-3 0</inkml:trace>
  <inkml:trace contextRef="#ctx0" brushRef="#br0" timeOffset="96003">15780 13453 22106,'5'-4'2062,"-1"0"-533,-4 4-834,0 0-1513,-36 86-565,11-47-3533,0 14 1,-3-2 4469,0-21 1,13-14-1,6-7 1</inkml:trace>
  <inkml:trace contextRef="#ctx0" brushRef="#br0" timeOffset="97070">8933 14030 21000,'32'-31'24,"1"0"0,-3 2 1,0 8-14,6 16-6,3 0-10,-1 1 758,-2 1-759,-2 1 1,-4 1-7,-5 1 610,-6 0-609,-5 1 333,-6 2-322,-5 2 734,-7 3-723,-5 1-5,-9 3-1,-8 2-2,-7 4-3,-7 0-988,-6 4 993,-5 0 3,14-5 1,-2 1-4,10-4 1,0 0-1,-8 3 1,0 1 19,6 0 1,2 0 2,-12 8 11,-4 7-22,23-12 0,6-1-6,5-1-6,5-3 40,4 4 346,14-4-335,3-1-6,13-7-5,0-6 22,24-4-28,-10 0-78,15-3 84,-17 0 89,10-1-61,-15 3-17,4 0 17,-20 1-1,-6 2 12,-6-1 23,-4 1-34,-4 1 22,-4 2 1064,-5 3-1114,-5 2 34,-17 10-51,4-2-351,-12 7 323,10-5-774,1 0 774,1 0 23,3 0-40,2-2 17,3 0 11,5-3-11,4-2 51,4 0 261,4-3-318,8 7 12,1-6-6,6 6 828,0-6-839,1 0 11,1 1 11,1 1 13,2 1-19,8 8-10,-4-2-323,6 8 322,-9-7 1,0 2-1,5 7 45,-6-6-33,2 7-394,-11-11 404,-3-1-72,-5 0 68,-7-2 10,-5 0-16,-7-1 33,-6-2-39,-5 1-6,-5-2-89,-20 2-264,11-3-1131,-14 1-8341,22-5 9052,7-1 0,14-2 0,7-2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32:49.75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24171 3666 12046,'9'-56'1952,"0"0"1,-1 5 0,1 8-1516,0 16-11,0 3-11,-1 4 11,-2 2-18,0 4-44,-2 3-67,-1 4-90,-1 2-89,-1 2-12,-1 2-33,1 7 0,-1 1-12,0 9-5,0-1-5,0 4-12,0 2 0,-1 3 6,0 0-6,-2 3-16,0 1 5,0 2-3398,-1 0 3392,-1 1 6,0-1-1,-1 0-4,-1 0-1,0-1-236,-1 1 236,0 1 17,-4 18-11,4-9-503,-2 15 492,4-13-6,1 3-5,1 4-6,0 1 22,2-11 1,0 3 24,-1 17 1,0 2-34,0-10 0,1 0 1073,-1 8 0,1 0-1048,0-11 1,0-3-24,1-9 1,0 0-3,-1 11 0,1 0-666,0-13 0,-1-1 654,2 1 1,-1 1 3,0-1 0,0 1 2,0 0 0,1 1-8,-1 0 0,0 0 6,1 1 0,-1-1 5,0 0 0,1 2 8,-1 15 1,0 3 11,1 4 0,-1 1-12,0 0 1,1-1 11,-1 0 0,0-3-17,0-13 0,0-2 2,0 1 1,-1 1-6,1 1 1,0 1-1,-1 0 0,0 0 3,0 0 0,0 1 0,0-2 0,-1 3 2,0-4 1,0 3 0,-1-2-3,0 7 0,0 1-376,0-8 0,0 2 0,0 0 386,-1 1 0,0 1 1,0-3-740,-1 9 0,0 1 726,0-9 0,0 3 1,0-3 10,0 4 1,0-2-7,-1 0 1,0 1 0,0-1 0,0 2 3,0-4 1,0 4-1,0-3-9,-1 9 1,-1-1 4,3-7 1,-2 3 0,1-4 16,0 5 1,-1-2-564,1 1 1,-1 0 577,0-2 0,0 2 2,0-4 0,0 3 1,0-1 138,-1 6 0,0 1-157,2-10 0,-1 3 0,0 1 0,0-5 59,-1 11 0,0-1-71,0-9 1,1 3 0,0-3 7,-1 1 0,0-1 7,1-4 1,-1 3-1,0-3-15,-1 7 0,1-1-56,1-7 1,-1 1-1,1-2 47,-1 2 0,1-2 0,1-1 1,-1 1 783,1-4 1,-1 3-781,1 2 0,-1 3 0,0-3-12,1-3 0,0 1-15,-1 5 1,-1 4 0,2-6-408,-4 13 332,5-21 1,-1-1-1191,-5 24-706,5-18 1736,-2 11 1,7-35 0,0-1 0</inkml:trace>
  <inkml:trace contextRef="#ctx0" brushRef="#br0" timeOffset="1251">28986 3662 11026,'0'-6'2856,"1"0"-1634,-1 6 2496,0 0-3682,-7-18-1,5 13 46,-5-13 45,7 20 27,0 1 31,0 2 12,0 2-4,1 1-5,-1 2-1,0 0-11,0 2-22,0 0-8,0 2 102,-3 8-141,0-3 2,-3 7-29,0-7 18,0 2-18,-2 2-21,-1 0 27,-4 14-646,3-8 618,-3 12 5,5-11 17,-4 17-45,3-10 5,-1 13 131,3-11-9,1 1-6,2 3-688,0 2 673,1 2-41,0 3-13,0 2-1020,1 1 888,-1 1 2,0 2 18,0 0-1,-1 2 20,0 2 46,-1 2 5,0 0-331,2-29 1,1-1 320,-1 1 0,0 0-6,0 0 1,0 1-1,0 0 1,0 0 1,0 0 1,0 0-5,0 0 1,0 0 5,0 0 1,1 0-5,-1 0 0,0-1-8,0 1 0,0 0-1,0 1 1,1 0-792,-1 0 0,1 1 792,0-1 1,-1 3-12,0 15 0,-1 4-698,-1 4 1,0 1 689,0 0 0,0 1 16,0-11 1,0 1 0,-1-4-12,1-3 0,0-1 2,-1 4 0,-1 5 0,0-2-1,1-8 0,-1-2 1,1 1-21,-1 0 1,1 0-1,-1 1 30,-2 10 0,0 1 0,1-4-9,0-4 0,0 0-81,0 4 1,-1 4 0,1-4 83,1-5 1,0-1-1,-2 14 0,0-1-6,2-17 1,0-2 2,1 2 1,0-1-6,-1 0 0,0 0 5,1 1 0,-1-1 335,0 0 0,0 1-332,0-1 0,0 0-29,-1 0 0,0-1 26,0-1 1,0 2 21,-4 14 1,-1 2-97,4-15 1,-1 2 76,-2 4 0,0 4 0,0-4 0,1-3 1,0-2 143,-4 14 1,0 0-139,4-17 0,0-1 0,0 0 0,-1-1-422,1 1 0,-1-1 417,0-1 1,-1 1 19,-4 13 0,0 1-498,4-11 0,0-2 477,-4 13 0,1-2-53,5-14 1,1-1 55,0-1 0,0 0 325,0 0 0,1 0-325,0-1 0,0-1-5,0 1 1,0-1 0,0 0 0,1 0 12,-8 27 1,0-3-18,2-4 1037,1-3-1014,2-4-23,1-2 1634,2-3-1628,1-2 1473,1-2-1484,2-3 0,0-4-96,1 7-2368,2-12 2078,-1 3-499,2-15 76,0-2-4237,2-6-4118,0-1 9164,2-2 0,-2 0 0,-1 0 0</inkml:trace>
  <inkml:trace contextRef="#ctx0" brushRef="#br0" timeOffset="28516">2882 2550 18476,'-3'-10'2184,"2"2"-865,-14-24 1,-2-4-928,7 15-126,-8-17 0,2 4-138,14 29-83,-1 2-67,2 2 27,5 8 1,1 1-6,6 8 0,2 4 0,3 3-6,2 6-22,-1 4-22,3 24 0,-8-10-139,-6-14 1,-2 2 129,-7 4 1,-4 1-1399,-4 2 1,-3 0 1442,1 0 0,-3-2 78,-5-1 1,-1-4 64,1-8-1,-3-4-21,14-20-51,3-10-34,3-3 252,1-9-235,2-4 1,3-3-1,4-4 2605,4-1-2616,5-2-22,4 0 0,2-2-1,4 3-10,2 1-1,13-6-28,-9 12-27,11-4-40,-13 14-50,2 2-73,3 2-465,19-2-168,-11 4 264,16-3-147,-17 6-89,-1 0 17,0 1 101,-1-1 201,-2 0-2943,-2-1 3324,-2-1 84,-5-1 243,6-4 3,-13 3 108,3-2 88,-15 3 304,-2 1-225,-4 1 3315,-1 0-3331,-2 1 824,-8 1-1065,2 1-34,-9 3-6,2 5-39,-1 4-23,-2 4-38,-1 3-23,-4 12-45,8-3 0,-2 8-11,11-7 6,2 0-12,5 2-5,2 0 11,4-1-22,5-1 10,1-1-3385,1-2 3397,2-2-765,1-4 782,2-3-109,14-4 131,-8-4 23,9-4 16,-12-6 23,-3-4 0,-2-4 5,-4-5-11,-3-3 0,-2-3-5,-4-2-12,-3-1 1,-1-1 78,-7-12-68,0 11 152,-20-25-168,7 31-12,-10-9-21,9 22-1,1 2 11,-5 1-39,7 4 2924,-1 1-2946,9 2 1150,4 2-1167,2 1 225,1 2-292,11 6 39,0-4-17,12 2-11,0-5-3392,8-2 3392,3-1-330,6-4 0,2-1 364,13-2-509,-9 1 1,0-2 502,9-2 23,2-2 16,1 2-11,-3 0 11,-2 2-1694,-5 0 1700,-5 2-1,-8 2 1552,-1 1-1557,-16 0 530,-1 4-479,-14 2 1140,-5 5-1146,-4 1 12,-11 12-24,2-4 1,-8 9 6,5-6-2093,0 2 2082,0 0-105,3 1 93,2 0-5,3-1 5,5-1 0,3-1 0,6-1-1487,4-1 1493,6-2 1444,4-2-1439,6-3 11,17-3 1,-5-4-15,-4-6 1,2-2 13,5-4 12,11-6 16,-20-1 23,-3-1 22,-5-1-5,-5-2 96,-4-1-102,-4-2-11,-5 1-11,-1-3 5,-5 1-17,-2-2 1,-4 2 2263,-3-1-2263,-3 2 77,-11-4-60,6 8 24,-8-2-53,10 10-16,0 2 3369,3 3-3403,0 2-17,4 1-23,0 1-56,4 1-89,1 2-745,2 10-106,2 0-723,1 8-2201,5 0 3971,4 4 0,-3-11 0,0-1 0</inkml:trace>
  <inkml:trace contextRef="#ctx0" brushRef="#br0" timeOffset="28849">5005 2953 21612,'-7'-48'278,"0"0"0,2-4 1,3 5-128,7 13-11,3-17-34,1 10 9,3-9 0,1-2-90,-4 18 0,0-1-14,6-22 1,1-2-4,1 10 1,0 3-649,-3 11 1,-1 0 641,6-7 1,-2 1 9,5-4 881,-4 8-870,-6 10 27,-3 5-5,-5 8 779,-2 6-824,-1 4 777,-5 9-766,-2 5 1846,-6 9-1835,-4 7-16,1 1 0,0 2-1367,-11 20 1361,8-13 0,0 2-17,4-8 0,1 0 6,-1 4 0,1-1-9,0 1 0,1 1-22,0-1 0,1 2-187,0 9 0,4 5-378,10-4 0,5 2 1,0-3 99,-2 5 0,4-1-1447,12 12 1,6-9-366,10-19-2381,1-7 4555,5-2 0,-22-13 0,-1-2 0</inkml:trace>
  <inkml:trace contextRef="#ctx0" brushRef="#br0" timeOffset="29026">4923 2538 19884,'33'-28'-343,"-1"1"0,1-1 0,6-9 0,1 9-520,-3 21 0,0 5-4782,21-4 5645,-22 3 0,-3 0 0,3-1 0,0 1 0</inkml:trace>
  <inkml:trace contextRef="#ctx0" brushRef="#br0" timeOffset="29493">6536 2394 21633,'53'-14'-146,"-1"0"1,-3 1-1,-3 3-1152,7 6 10,4 1-3051,5 1 4339,-25 1 0,-2 0 0,4 1 0,-1 0 0</inkml:trace>
  <inkml:trace contextRef="#ctx0" brushRef="#br0" timeOffset="29666">6783 2617 19423,'-4'1'2722,"0"0"-560,4-1-2325,78-27-5529,-35 15 5297,11-5 1,2 0-1298,1 5-3527,4-2-3923,-4 2 9142,-9 2 0,-22 5 0,-11 2 0</inkml:trace>
  <inkml:trace contextRef="#ctx0" brushRef="#br0" timeOffset="30066">8630 2507 13377,'22'-49'970,"0"1"1,-2 3 0,-3 6 1419,-3 3-1830,-5 8 1061,-4 5-1229,-3 7 107,-2 1 265,-1 9-708,-2 0 1831,0 11-1859,-3 4 0,0 8-11,-2 8 1,-1 6-18,-2 6-6,-1 5-16,-2 3-1551,-1 4 1439,-1 4-166,5-13 0,-1 2 12,3-10 0,0 1-141,-3 11 1,1-1-973,-2 19-1259,2-3-2633,4-3-4538,3-10 9691,2-10 1,2-18-1,0-9 1</inkml:trace>
  <inkml:trace contextRef="#ctx0" brushRef="#br0" timeOffset="30425">8970 2090 16314,'-48'-38'903,"0"0"1,2 4 0,3 7-328,-10 17-4588,-5 5 4653,-2 6-360,28 1 0,0 3 377,0 0 0,0 3-523,0 1 1,0 1 4,1 3 0,0 0-24,1 2 0,-1 2 113,-10 13 1,0 3-163,10-7 0,1 3-11,-9 10 1,2 2-33,11-8 1,3 0 55,1 2 0,0 1-521,2 2 1,1 0 487,3 2 1,1 0-13,1 1 0,3 0-108,2 0 0,3 0 2,0-2 0,3 1-15,5-2 1,2 0-13,2-3 1,3-1-30,5-1 1,3-2-15,3-2 0,3-2 4,3-1 0,2-2 19,3-1 1,3-3 10,3-2 1,1-2 2,4-1 1,1-3 32,3-3 0,1-2-143,3-1 0,1-3 234,2-1 0,1-3-199,3-2 0,0-3 265,1-2 1,0-1-9,1-4 1,-1-2 4,-1-2 0,-1-2 11,-1-2 0,-2-1-4,-2-2 0,-2-2 24,-4-1 0,-3-1 0,-3-2 1,-3-2-264,-5 0 1,-2-2 163,-5-2 0,-3-1 311,-4-1 1,-3-1-373,-3 0 1,-3-2-21,-3 1 0,-1-1-24,-3 1 1,-2 1-9,-2 0 1,-3 2 9,-3 2 0,-1 1-3,-4 2 0,-2 2 101,-3 2 0,-3 2-8,-2 1 0,-2 3 4,-3 2 1,-3 1-16,-1 2 0,-2 2-26,-2 1 1,-1 2 44,-1 2 0,-3 1-786,-19 2 0,-2 1 875,9 4 1,2 0-1,5 0 1,4 1-1,-6 3 1</inkml:trace>
  <inkml:trace contextRef="#ctx0" brushRef="#br0" timeOffset="38870">26050 8910 23117,'12'-51'79,"-7"17"-62,-33 67-1,3 0-10,-10 15-461,7-6 396,8-8 1,1 2-1846,4-8 0,0 1 1671,-4 10 1,0 0-636,-4 20-169,12-28 0,1-1-67,0 0 1,2 1-3198,-1 11 1,1 0-247,-1 13 4547,2 8 0,6-45 0,1-8 0</inkml:trace>
  <inkml:trace contextRef="#ctx0" brushRef="#br0" timeOffset="39220">26398 8847 9191,'-5'-55'1512,"1"0"1,-2 5 0,-5 7-651,-19 0-1437,-13 9 1230,-10 8-350,23 15 1,-3 1-18,-1 3 1,-4 1 209,-19 1 1,-1 3-329,13 3 1,-1 2-37,-14 1 1,1 4-26,18 2 0,3 3 8,-1 2 1,1 2-1033,0 3 1,1 1 1032,1 3 0,0 2-20,2 2 0,1 1 84,0 3 0,2 0-132,2 2 1,1 1-342,3 0 1,1 2 323,2 0 1,2 0-12,3 1 1,1 0-15,3 0 0,2 0-2,3 0 0,1-1-6,3 0 0,2 0 179,3-1 1,5 0-169,10 13 0,6-1 318,-1-12 0,3-2-335,12 11 1,5-4-1,-5-14 1,2-4-15,5 0 1,1-1-349,3-2 0,2-1 351,2-2 1,1-2 2,2 0 0,0-2 14,0-2 0,3-2 13,-8-4 0,4-1 0,-3-2 12,7-1 0,-2-3 1,-9 0 0,0-2 1,-3-1 29,-2-5 0,-4-3 22,-4 0 0,-1-3 96,-4-1 0,-2-3-29,18-22-33,-8-8-11,-8-6-54,-15 24 1,-3-1-26,-1 0 1,-2-3 19,0-17 0,-2-1-23,-2 13 1,-1 0 0,-2-12 0,-4 2-9,-1 17 0,-2 3 0,-16-28-28,-9 8-89,-8 5-40,17 25 1,-3 1-2491,-18-4 1,-4 1 2635,4 4 0,1 2 0,4 1 0,4 2 0,-11 1 0</inkml:trace>
  <inkml:trace contextRef="#ctx0" brushRef="#br0" timeOffset="41212">2774 4944 22825,'-15'-41'118,"1"13"-33,12 45-29,-2 7-28,-2 6 0,0 5-5,-2 4-258,0 1 241,-1 2-394,2 0 377,2-3-17,2-1 6,2-3-6,1-5 5,3-5-5,1-6 28,4-5 17,0-6 30,1-5 9,1-2-5,2-6-6,2-4-1,5-7-4,2-4 16,4-5-637,0-2 670,1-1 29,-3-1 5,-2 1 6,-2 0 423,-5 2-412,-2 4 6,-4 4-6,-2 5 39,-2 4-134,-3 5-28,-6 15 5,-10 16-11,-2 7-193,-7 8 194,8-9-18,1-1 0,5-1-10,5-2 16,7-3-6,5-4 6,7-3 0,4-3 0,4-3 11,2-4-5,4-3-1,16-7 18,-10-4-854,11-7 865,-14-4 999,-1-4-977,-2-3 17,-1-4 39,-2-3-323,-3-1 334,-1-2-5,-4-1-23,-2-1-5,-2-2-12,-3 0-27,-1 1 61,0-6-51,-4 14 18,-1-2-12,-3 18 892,-1 3-942,-1 4-39,-1 3-17,-1 1 328,-2 5-384,-1 2-90,-1 5-151,-2 4-202,1 3-358,1 1-549,1 2-7282,4 10 8727,2-5 0,1-4 0,1-10 0</inkml:trace>
  <inkml:trace contextRef="#ctx0" brushRef="#br0" timeOffset="41757">3754 4722 16816,'18'-46'780,"0"0"1,-2 4 0,-4 9 1849,-8 22-2473,-3 5 667,-1 4-779,0 16 395,0 2-412,0 13 5,-1 3 720,-2 4-719,-3 5-17,-4 6 11,-3 5-1002,-5 7 977,8-29 0,-1 1-1426,-1 1 0,0 1 1423,-1 0 0,1-1 3,0 0 0,1-2-27,-8 28 24,4-9 11,6-8-6,5-8 1,3-7 5,1-6 380,3-7-323,1-6 717,3-4-696,3-6-5,3-5 3356,4-6-3334,15-18-49,-6 4-847,11-12 846,-11 9 11,0 0-5,0-2-6,1 2-17,-1-1 11,-1 4-16,0 3-12,-3 6-27,2 4 10,-11 7-10,0 4 10,-10 9 1,0 4-6,-3 6 0,1 4 0,-1 4 0,0 3-6,1 0 12,7 22-6,-1-19 22,17 20-5,-6-31 888,8 1-882,8-12-29,5-6 6,2-6 0,0-6 0,-12-5 11,-1-2 12,-3-3-1,-4-2 29,-3-2-1,-5-3 17,-2 0 96,-1-14 77,-4 3-449,-1 1 394,-2 11-6,-3 15-22,0 4-29,0 3-49,-1 3-18,0 1-27,-1 1-6,0 0 361,0 4-378,-1 2-11,-2 5-28,-2 10 11,0-3-11,1 9-50,3-8-45,1 3-107,2 0-173,1 0-208,3 1-3722,2-1 2950,4-1-645,1-2-2352,1-1 4380,3-1 0,-8-9 0,1 0 0</inkml:trace>
  <inkml:trace contextRef="#ctx0" brushRef="#br0" timeOffset="41939">4583 4694 23430,'-42'-2'-7007,"12"5"-2824,43 17 8653,0-2 1,-5-8 0,-4-5-1</inkml:trace>
  <inkml:trace contextRef="#ctx0" brushRef="#br0" timeOffset="42280">4889 5468 19641,'4'3'3786,"-1"-1"-1091,-3-2-2477,26-66-33,-16 36-558,9-27 1,0-6 431,-10 27 0,-1 1-392,3-9 0,-1-1 338,-1 4 1,0 1-715,-2 7 0,-1 1 714,0-3 1,1 0 5,-1-1 0,0 0 0,0 0 1,0-2 2,1-13 0,-1-2-3,-1 2 0,0 0 6,-1 2 0,0 2-1,-2 0 1,-1 6-45,0 3 124,-3-4-40,1 28 564,-2 3-631,2 9 841,0 1-847,-1 5 1707,0 4-1678,-2 8 112,0 8-124,-2 9 0,0 8-773,-1 9 757,1 10-771,3-27 1,0 0 761,-1 4 0,1 1-26,0 2 1,1 0-62,-1 2 0,0 3-317,0 17 1,2 2-1013,-1-16 0,1 0 864,1 12 0,1-2-227,1-21 1,2-3-3705,7 28-276,5-11-1422,3-9 3571,1-13 2635,-2-8 0,-9-12 0,-3-4 0</inkml:trace>
  <inkml:trace contextRef="#ctx0" brushRef="#br0" timeOffset="42588">5447 5049 17120,'1'-4'5193,"1"1"-1928,-2 3-3203,-39 23-17,33-14 39,-18 18-45,40-23-17,12-2-10,-2-6-1,4-1-6,0-5 7,0-2-1,-1-4-11,-2 0 11,6-13 0,-4-6-752,-2-3 774,-6 0 29,-11 11-108,0-8 265,-4 12 38,-1-3 270,-6 12-359,-2 7-51,-3 1 732,-2 6-782,-1 2 303,-3 3-303,0 4 0,0 4-16,-1 3-1,0 2-5,1 4-23,0 1-5,2 3-11,1 2-46,1 2-38,3 3-756,4 19-365,6-11-2303,8 13 3502,10-11 0,-10-21 0,2-1 0</inkml:trace>
  <inkml:trace contextRef="#ctx0" brushRef="#br0" timeOffset="43180">6713 4381 19630,'13'-47'1362,"0"1"1,-1 3 0,-3 12-960,-8 26 250,-9 9-496,-1 7 11,-13 12 17,-4 11-1632,-8 12 1534,14-17 0,-1 3-843,-2 4 1,-1 3 811,-1 4 0,-1 3-20,-1 4 1,1 2-12,-1 2 0,1 3-18,9-19 1,0 2-1,1-1-558,1 1 1,1 1 0,1-1 558,-5 18 0,3 0-8,4-2 0,3-1 3,3-6 0,2 0 8,6-6 0,3 0-25,2-6 0,4-1-380,3-3 1,4-3 314,3-2 1,3-2-68,3-2 1,2-2-111,5-2 1,1-2-357,5-2 0,1-1-178,4-3 1,0-1-1662,4-2 0,1-1 2451,10-1 0,-4-3 0,5 2 0,-1-3 0</inkml:trace>
  <inkml:trace contextRef="#ctx0" brushRef="#br0" timeOffset="45946">7886 4980 17508,'-1'-58'1012,"1"0"0,0 13 0,-1 6 681,-9-3-1380,3 25 812,-6-2-1008,4 11 212,-6-1-278,5 12 795,-6 5-813,-3 6-16,-8 9 5,-8 11 1,-1 3-18,11-12 1,1 1-1058,-17 17 0,1 1 1052,16-16 0,4-2-3,-1 1 1,0 1-523,-4 9 1,2 0 501,-7 16-1164,15-21 1,2-1 1174,6 1 1,8-5 22,14-6 6,3-10 11,12-6 6,-1-13-6,5-7 1032,3-7-1032,4-6 12,4-3 10,-1-4 18,3-3 17,-3-4 22,-2-2 5,-3-2 1510,-3-1-1498,-4 2-18,-2 2-416,-4 5 657,1-2-156,-12 17 197,-1 0-281,-12 18 972,-3 3-1062,-6 7-12,-5 5 1,-7 9-23,-4 8 17,-4 8-145,5-3 1,0 1 141,4-5 0,1 1 0,-7 10 1,1 2 2,7-9 0,0 0-9,-1 2 1,1 2 5,0 0 0,-1 2 0,0 0 1,0 3-10,-6 16 1,0 3 2,2-3 1,0 0 8,2 0 0,2-3-3,5-9 1,3-5-21,5 3 456,6-10-444,5-8 22,6-9 0,4-8-11,5-6 0,4-10-11,28-18-11,-7 0-1361,-13 6 1,1-1 1340,-7 4 0,-1 1-37,1-1 1,0-1-500,0 1 0,1 0 250,-2 1 0,0-1-1519,9-6 0,-2-1-7888,12-7 9735,5-6 0,-37 25 0,-6 6 0</inkml:trace>
  <inkml:trace contextRef="#ctx0" brushRef="#br0" timeOffset="46505">6989 4864 15541,'12'-51'1142,"0"1"1,-1 4-1,-1 6-442,0 3-123,-1 7 1485,-3 6-1665,-1 5 225,-1 1 188,-2 10-715,0 0 276,-2 7-360,-1 9 28,-5 14-16,-1 5-12,-6 13 744,0-3-766,-3 5-6,-2 4-95,4-8 0,-1 1-764,3-9 0,1 2 565,-4 9 1,0 1-1046,5-11 0,2-1-1478,-7 28 2834,8-26 0,1-2 0,0 2 0,1-3 0</inkml:trace>
  <inkml:trace contextRef="#ctx0" brushRef="#br0" timeOffset="46723">6864 5625 23622,'34'-42'270,"-1"-1"1,-3 4 0,-7 9 1488,-16 22-1591,-2 0-129,-3 4-28,0 0-3199,-2 4 3188,0 5 0,1-4 0,-1 5 0</inkml:trace>
  <inkml:trace contextRef="#ctx0" brushRef="#br0" timeOffset="47495">8634 5258 24150,'6'-13'95,"-1"4"-78,-8 14 0,1 0-6,1-1 11,0-2 829,1 0-755,4-7-7,-1 1 18,3-6 11,-2 3 16,-1 0 124,0-2-124,-2 2-50,0-1 0,-1 4-17,0-1-5,-2 2-6,0-1 45,0 2-73,0 1-17,0 0-5,1 2-1,1 1 1,-1 1 33,0 0-33,0 1-18,-2 3-16,2-1 0,-1 2-39,0-1-330,2 3-68,0-1-1759,4 5 2224,9-3 0,-6-3 0,5-2 0</inkml:trace>
  <inkml:trace contextRef="#ctx0" brushRef="#br0" timeOffset="47791">9114 5006 17512,'-4'-1'6632,"1"1"-10057,3 0 3520,14-53-61,-10 39 1391,10-39-1425,-14 56 6,0 3 876,0 5-860,-1 4-16,-8 30-34,1-13-535,-7 24 440,3-22 3056,2 2-3790,-4 17 84,5-12-369,0 11-4941,6-6 6083,2-10 0,0-7 0,1-15 0</inkml:trace>
  <inkml:trace contextRef="#ctx0" brushRef="#br0" timeOffset="47997">9406 4857 17115,'0'-11'3988,"0"1"-2935,0 10-2461,-14-68 1984,6 44-360,-2-16 0,-1 4 114,-2 22 615,0 3-743,1 4 308,2 1-432,2 4-55,1 0-68,3 2 1174,1 3-1174,1 2-72,1 5-79,1 2-90,-1 3-951,1 12-198,1-5-2261,2 10 3696,3-5 0,-2-13 0,-1 0 0</inkml:trace>
  <inkml:trace contextRef="#ctx0" brushRef="#br0" timeOffset="48446">9830 4755 19608,'0'-4'3293,"0"1"-1255,0 3-1926,-62 3-61,41 7-2152,-14-3 1,2 3 2139,24 14-1420,3 3 1420,3-1-36,3 0 25,7 0-5,4-1-12,7 1-6,4-2-5,4-1-11,2-1-50,13 11-324,-12-9 335,6 7 1871,-16-3-1916,-10-7 3005,-3 7-3089,-13-10 22,-4 0-27,-8-2-1,-3 0-286,-17-1 68,9-6-717,-24-3 809,23-9-349,-9-3-7,15-5-21,3-2 26,3-5 309,4-3-5,7-4 178,2-4 119,6-2 100,5-5-834,4-1 1080,7 1 163,1 1 1003,10-5-599,-8 13 422,4-3-506,-11 15 465,-2 1-835,-5 6 865,-2 0-1090,-3 7-61,0 0-33,-4 5-1,-1 3 12,-4 5-12,-4 5-16,-2 4-12,-4 3-33,-1 4-51,-12 20-10,6-10-1044,9-11 1,0 1 734,-8 13-638,1 2-2002,0 2 2993,1 5 0,10-23 0,3-2 0</inkml:trace>
  <inkml:trace contextRef="#ctx0" brushRef="#br0" timeOffset="48931">10818 4501 22441,'-51'-29'161,"-1"0"0,9 3 0,5 9-83,2 26-11,12 4-27,-3 3 4,2 2-16,-7 15-28,9-5 6,-3 11 0,12-10-1,5 3 6,2 0 691,4 1-708,1-1 1,6 0 10,1-3-21,7-2 565,3-3-610,14 4 44,-4-10 28,10 0-17,-9-11 301,-1-4-295,-2-2-11,-2-1 22,-4-3 670,-1-2-664,-2-1-1,-2-3 300,-3 0-260,-3 0-22,-3 0 16,-4-4-44,-8 5-6,-3-1-6,-6 7 6,0 7 6,-16 9 11,5 3-2183,-13 8 2183,11-2-792,-12 16 775,10-5-286,8-4 1,0 1 296,0 5-33,-3 9 11,17-18-12,6-5-5,8-3 0,8-5-5,8-1-62,20-5 39,-6-4 662,13-2-724,-12-6-117,1-2-191,-1-4-296,0-1-286,0 0 252,0-1-2034,0 2-4284,-4 0 6515,-4 2 1,-13 4 0,-5 2 0</inkml:trace>
  <inkml:trace contextRef="#ctx0" brushRef="#br0" timeOffset="50088">11157 4901 25053,'0'-33'367,"1"-1"0,0-21-177,4 50 14,-2 1-58,0 2-34,-1 0 23,0 2-107,-2 3 11,0 2 18,0 5-12,-3 4 0,-2 3-17,-3 4 0,-5 3-6,-1 3-5,-4 4-11,-3 2-1204,-1 5 1215,-1 3 0,0 1 0,1 1-6,3 0-11,2-2-11,4-3-162,3-3 162,4-6 11,2-6 5,3-4-10,0-5 5,1-2 5,0-4 1180,0-3-1174,0-2 214,0-2-169,2-5-50,-1-1-1,4-5 1,-1-1-1,2-3 1,0-2-17,1-4-6,1-3 23,1-2-18,1-3 24,1 0-1,0 0 0,0 1 11,0 1 1,-2 4 10,-2 4 1,-1 2 0,-2 5 5,-2 1-6,-1 5-5,0 2-33,-1 2 5,0 9 0,0-5-11,0 7 11,0-8 72,0 0-72,-2-6 0,1 1 12,-1-4-7,1 3-5,0-1 0,1 1-22,0-12 16,1 7 6,1-9 0,0 8 0,1 0 11,1-1-11,0 0 17,0-2-6,1 0 12,2-5-18,-2 4 18,3-7-18,-4 12 1,-1-2-6,-1 9-34,-2 1 29,0 4 5,-1 3 0,-1 4-6,-2 1 6,0 2 0,-2 3 6,1 2-12,-2 3-5,-1 0 11,-2 3-6,0 2 18,-2 2 32,-7 15-27,4-9-3420,-11 23 3397,10-24 1,-3 8 5,8-16 5,2-3-10,2-4 5,1-3 5,2-4-16,1-3 22,2-3 3381,0-1-3341,1-3-46,2-5 1,0-2 5,2-5 12,6-8-7,0 2-16,11-19-622,-7 11 617,6-10 16,-4 9-19,2-2 30,0 0-5,1 0 6,1-1 5,0 3-17,1 1-3159,0 3 3159,0 1-428,3 2 433,1 3-241,14-2 236,-8 7 11,9-1-16,-12 9-1,-1 1 2844,-2 3-2877,8 7 17,-9 0 5,3 9 6,-12-1 12,-2 4-18,-5 3 1198,-2 2-1197,-4 3 10,-3 1 107,-5 2-112,-4 0 0,-4-2-6,-3 1 1,-10 6 5,8-10-6,-5 1 12,13-15 10,3-5 18,4-3-6,2-6 347,4-10-364,3-3 0,4-7-5,2 1 5,2-3-380,4-2 386,-1-3 39,15-18-34,-6 11 6,10-12 0,-9 18-5,0 4-1,0 2 23,-2 6 22,8-2-3292,-9 9 3236,4-1 12,-10 10-18,-2 1-2015,0 4 2004,-1 3-78,0 5 78,-1 4 6,-2 4-11,-1 3 5,-1 1 2224,-1 3-2235,-2 1-33,-3 2-426,-5 17-1069,-4-9-40,-5 13 1585,-17 6 0,16-31 0,-8 11 0</inkml:trace>
  <inkml:trace contextRef="#ctx0" brushRef="#br0" timeOffset="50790">12226 5193 23405,'6'-54'797,"0"0"0,-1 5 1,0 9-445,-4 18-34,1 4-39,-2 3-67,1 5-57,-1 3-16,0 4-128,-1 15 4,-1 3-10,-1 16 16,-3 1-603,-1 8 592,-2 3-846,-3 7 846,-1 2 0,-3 4-11,1-12 0,0 1-1029,2-10 0,0 0 1018,-5 12 0,-1 1-6,-2-1 0,0-2-443,5-12 0,1-1 465,-4 8 1,0-2-6,0 0 12,2-11 368,6-9-364,3-9 610,3-5-586,3-11 2024,0-4-2064,4-10 5,2-5-21,9-25 21,1 7-126,0 0 0,0-1 126,6-15-2,-7 20 0,2-3-3,0-5 0,1 0 2,-4 10 1,1-1 0,4-13 0,-1 1-1010,-3 13 0,-1 3 1013,0-1 0,1 0-1,0 2 1,1 1-338,-1 1 1,1 1 353,13-26-22,-7 22 0,-1 2 12,10-14-12,-11 20 0,2 2 22,18-7-442,-9 12 415,10 3 792,-10 12-793,-1 3-5,1 5 1923,-2 5-1929,9 18 6,-12 2 751,5 17-757,-19-14 1,-3 3-446,1 20 448,-5-17 0,-3 0-20,-10 18-11,-9 0-16,-11-1 27,11-27 0,-1-1 3,-1-1 1,-3 0-26,-11 7 0,-4 0-3,-2-4 0,-1-2 8,1 0 1,0-3-28,3-5 0,2-4-169,-10-2-173,4-6-477,8-3-464,6-7 1361,4-13 0,13 8 0,2-7 0</inkml:trace>
  <inkml:trace contextRef="#ctx0" brushRef="#br0" timeOffset="51648">12666 5241 19871,'-1'8'3472,"-1"-1"-2867,2-7 370,0 0-723,38-64-2636,-18 32 2493,5-11 1,1-1 63,-1 3-733,3-7 677,2-5-81,-14 24 1,1-1-621,0-2 0,0-1 612,1-3 0,0 0-636,1-2 0,0-1 625,1-2 0,-1-1-3,1 0 0,0-1 0,-1 0 0,0 0 2,-1 1 1,-1-1 314,4-12-1,-1 0-302,-6 17 0,0 0 59,2-16 0,-2 4 53,-4 4 0,-3 1 998,-6 25-1110,-1 11 1274,-1 3-1302,-2 10 2061,-2 4-2044,-5 9 5,-2 8 18,-14 33-24,5-3-891,6-14 0,-1 2 877,4-6 1,1 1-9,-1 3 1,-1 1 2,0 4 0,0 0-5,0 2 0,0 0-4,1 0 1,0-1-503,1 0 0,1-1 469,2-4 1,1 0-18,2-4 1,1 0-23,1-5 0,1 0-124,5 24-55,3-10-62,6-7-549,6-2 370,-3-16-67,3-3-45,-7-14 2362,1-7-2295,-2-5 100,1-5 158,-1-5 134,-1-4 79,-2-4 1406,-2-3-1093,-3-33-73,-3 23-522,-1-24 623,-1 34 45,-2 3-88,0 4 150,-1 5 324,-3 2-386,2 6-56,-3 1-33,2 6-46,0 0 533,0 3-588,0 2 90,1 2-158,0 2-16,1 1-23,2 3 0,2 1-11,2 0 6,5 0-46,13 5-55,19-4 22,4-1-788,11-6 800,-11-6 21,3-3 24,-1-3 21,-1-4 12,10-12 56,-5-6-6,-3-1 11,-13-1 29,-14 10 34,-2 0-1,-3 2 39,-1 1 39,-2 1 12,-1 3 39,-3 3-12,-1 2-61,-1 3 101,-2 2 530,-2 10-759,-3 2-24,-4 10-10,-2 2-6,-2 6 0,-3 15-22,4-9-317,0 10 322,8-15-28,2-2-5,4-2 5,2-2-28,6-3 28,3-4-11,3-3 0,4-5 0,4-3 23,4-3-1,3-4 12,2-2 16,3-4-11,1-3-671,2-3 688,0-3 6,-2-1 22,-3-1 34,-5-1-68,0-7 174,-12 7 16,-1-2 272,-11 11-344,-4 3-60,-1 3-80,-1 1 671,-1 3-671,-1 2 0,-4 3 0,-4 5 298,-2 5-298,-5 4 0,-2 5-3392,-2 2 3392,0 5 0,-2 2-450,1 5 450,-1 4 0,-1 5-1116,-3 6 1116,13-23 0,0 0-616,-1 3 1,0 1 187,1 3 0,-1 0-494,1 2 1,0 1-2361,2 2 0,1 0 3282,-1 8 0,2-2 0,-1 3 0,3-1 0</inkml:trace>
  <inkml:trace contextRef="#ctx0" brushRef="#br0" timeOffset="52155">14894 4236 23478,'-8'-45'589,"-1"0"1,3 7 0,-3 9-404,-19 22-29,4 15-17,-2 5 0,1 12-4285,-2 11 4245,0 10-52,13-17 0,1 1-504,-1 4 1,1 2 491,0 4 1,0 0-4,0 4 1,1 0-9,-1 2 1,1 1-15,-1 0 0,0 1 0,0 1 0,0-1-11,-1 1 0,0 0-6,0 0 1,0 0-477,1-1 1,1 0 408,1-2 0,1 0-73,3-4 1,2 0-741,1-5 1,4-1 251,10 26-895,11-29 0,5-4-1728,-2-8 0,2-2 3257,20 2 0,-2-4 0,-5-5 0,1-5 0</inkml:trace>
  <inkml:trace contextRef="#ctx0" brushRef="#br0" timeOffset="52422">15513 4180 22744,'-3'-5'2526,"1"1"-1518,2 4-817,28 61-113,-10-23-583,-1-1 1,2 8 0,-2-5 515,-3-6 0,-2-1-14,4 13 1,-2 2-18,-6 3 1,-3 0-7,-3-12 1,-1 1-602,-3 13 0,-3-1 492,-3-14 1,-2-2-121,-3 0 0,-2-1-227,-1 1 0,-3-1-372,-1-1 0,-2-1-1448,-3 0 0,0-2-2614,1-3 1,0-2 4374,-20 17 1,22-21-1,8-10 1</inkml:trace>
  <inkml:trace contextRef="#ctx0" brushRef="#br0" timeOffset="53189">16496 4272 24850,'-41'-26'140,"-1"1"0,3 0 0,9 12-118,20 24 1,-1 3-1,-2 3-11,-1 3 23,-7 12-34,7-7-198,-4 9 205,9-12 4,3 1 0,3-3-5,2 0-6,10 5 22,1-8-11,10 3 12,1-10-6,4-3-1,2-2 12,2-2-3319,0-2 3308,0-1 17,-3-3 129,-2 0-118,-4-1 28,-6 0 16,-4 2 7,-5 0-24,-2 2 24,-3 0 3318,-14 2-3392,-8 4-5,-7 0-11,-3 4 11,9-2-1,0 2 1,0 0 22,1 2-11,1 1 0,-1 1 6,2 0-12,0 2-5,2-2-6,1 2 1,3-1 10,-2 8-16,6-5-1,0 4-33,7-9 34,2-1-6,0-2-6,3-1 51,4-1-34,1-3 17,7 1-22,-4-4-6,4 0-11,-1 1 16,-2 2 1,-1 1-12,-5 12 12,-6-5 5,-9 21-11,-1-11-697,-8 10 719,1-6-5,-2 2 0,0 1 17,-7 13-23,8-10-6,-3 9 1,11-13-3160,3-1 3154,3-2-126,5 14 131,3-17-5,4 7-22,2-22-40,3-3 397,4-3-889,18-6-141,-3 0 1649,17-6-5552,-8 2-5092,-1 1 9690,-5 0 0,-17 4 0,-6 1 0</inkml:trace>
  <inkml:trace contextRef="#ctx0" brushRef="#br0" timeOffset="53755">15759 3895 17423,'0'-9'4139,"0"2"-3130,0 7 536,25-64-957,-16 42-1900,5-14 1,-1 2 1659,-8 24 576,-3 3-745,0 2-61,-2 3 11,0 1-101,0 5 0,1 3 2410,1 8-2382,1 6 5,1 7-446,1 11 480,2 8-3262,1 12 3203,-4-25 0,1 1-5,0 5 0,-1 2-759,0 2 0,0 1 750,0 5 1,-1 0-9,0 3 0,-1 0-627,-1 2 1,0 1 615,-1 0 0,-2 1-524,0 0 1,-1 1 520,-1-1 0,-1 1-9,-1 0 1,-1-1 2,-1 0 1,0 0-4,0-2 1,-1-1 0,-2-1 0,0-2-6,-1-2 0,-1 0 161,-2-3 1,-1-2-232,-2 0 0,-2-2-62,-2-1 1,-2-2-277,-2 1 0,-2-2-192,-4 1 1,-1-2-662,-3 1 1,-2 0 1258,-9 6 1,2-3 0,19-18 0,2-2-1,-1 1 1,0-1 0</inkml:trace>
  <inkml:trace contextRef="#ctx0" brushRef="#br0" timeOffset="59774">5378 6888 14062,'0'-8'4234,"0"2"-3130,0 6 1703,-1-64-2348,1 45-263,0-17 0,-1 4 140,1 26-73,0 2-84,0 1-39,0 2-89,0 15-7,0 0-4,0 15 4,0-2-16,-2 4-567,-3 2 572,-1 4-5,-4 1-11,-1 2 0,-2-1-11,1 0-1,0-5 12,2-3-6,2-7-5,2-4 11,1-7 27,3-5 85,1-4 185,1-3-180,3-8-72,2-1-17,5-9-1,4-3-4,3-4 16,3-3 0,1-2 0,2-1 73,11-15 40,-8 11-113,7-11-731,-11 17 725,0 2-16,-2 2-23,0 3 0,-1 4-5,-1 4-12,0 3-228,-2 5 223,-2 3 0,0 3 0,-1 5-1,0 4-16,-1 6 442,-1 2-425,0 5-11,-2 0 757,-2 3-763,-1 1-11,-1 0-6,0 1-5,-1-1-17,0 0-24,2-3 233,2-2-310,3-3-39,3-3-56,4-3-68,2-4-83,5-4-34,3-3 11,5-4 73,3-5-1072,4-5 1308,2-6 94,0-3 56,-1-3 62,-3-2 23,-5-2 16,-4 1-669,-6 0 714,-5 0-29,-4 3 45,-4 0-4,-4 3-7,-2 1 214,-2-1-208,-2 8 1035,-3 0-1102,-2 10 732,-3 2-782,-1 4 25,-4 2-42,-2 6 5,-2 3-22,0 4 17,0 1-34,0 1 0,3 1-11,2 1 0,1 9 0,6 0-11,1-2 11,7-6 11,4-11-5,3-2 5,4-4 0,3-2 0,4-2 12,2-4-12,4-2 6,0-5 5,0-3 1,0-3 44,-2-1-11,-3-2 22,-3 1 17,-4 0 1,-2 0 10,-4 0 1,-4 0-6,-3 2-28,-1-1-1,-3 2-4,-3-1 55,-7-4-84,1 5-5,-6-2 5,-6 2-28,8 8-28,-8-1 12,11 7-18,0 3-16,1 3-23,0 4-55,1 4-46,1 1-117,2 3-168,2 1-342,2 1-565,1 1-1121,3 2-3232,3 0 5708,5 3 0,-4-13 0,1 0 0</inkml:trace>
  <inkml:trace contextRef="#ctx0" brushRef="#br0" timeOffset="60034">6866 6630 15794,'8'-46'464,"1"0"1,-1 5 0,-3 7 1042,-5 18-1226,-2 4 1470,0 3-1549,0 2 917,0 4-1041,0 1 2566,0 2-2616,-1 4 1536,-1 4-1513,-7 21-34,2-3-3426,-7 18 3409,4-5 0,-2 5-228,-1 5 228,0 3-2031,-1 5 1969,1 2 6,7-28 0,0 0-709,0 1 0,0 0 577,1 0 0,0 1 478,-1-2 1,1 3-1209,0 9 0,1 3-1370,3-4 1,1 0 2287,3 2 0,0-2 0,4 5 0,2-25 0</inkml:trace>
  <inkml:trace contextRef="#ctx0" brushRef="#br0" timeOffset="61128">6746 7048 21483,'-3'-33'600,"0"0"0,-3-21-427,2 49-27,-1 3-45,-1 0-17,-1 1-23,-3 2-5,-2 2 6,-5 4-1,0 5-10,-4 3 83,-12 16-72,6-6-607,-8 11 590,11-9-6,4 0-215,0 0 238,-1 11-51,7-9-420,1 8 386,8-14 34,3-2-11,2-3 566,3-1-571,1-3 223,4-2-218,1-2 463,2-3-463,2-3-3380,2-2 3391,1-3-1506,2-3 1517,-1-2-11,0-5 12,1-2 5,0-3 11,-1-1 45,6-15-45,-7 5 0,6-11 2140,-10 6-2128,0-2 10,-1-5-10,-1-4 10,-3 9 1,0-2-1,4-22-11,-3 19 1,-1 0 56,5-16 363,1 0-257,0 3-508,-1 10 1,0 1 456,4-7-501,-5 13 0,-1 2 451,-1 9 361,-2 5-366,-1 6 1390,-2 4-1425,-2 4 1382,-1 3-1454,-1 1 11,-2 12 1,-1 2-7,-4 14-2078,-2 2 2073,-2 6 0,-2 7-1115,2-6 1,0 1 1117,2-6 0,0 0-350,-3 11 1,0 1 354,3-11 1,0 1-210,-3 12 0,-1 1 201,4-12 0,0-1-12,-3 9 1,1-1-26,3-9 1,2 0-384,2 2 0,2 0-398,1 19-593,8-6-1423,5-32-6767,0-4 9601,-1-4 0,-5-4 0,-2-2 0</inkml:trace>
  <inkml:trace contextRef="#ctx0" brushRef="#br0" timeOffset="61510">7003 7073 23400,'36'-21'60,"1"0"0,-3 2 0,-5 2-32,-9 6 11,-1-1 938,7-5-927,-9 3 73,9-11-61,-14 10-1,2-7 7,-7 7-7,-2-1 34,-2 2 17,-1 2 451,-2-2-479,-3 7 155,-2-1-189,-3 6 512,-3 2-528,-2 1 11,-1 2-6,-8 8-11,6 1 6,-7 7 22,3 9-28,5-4-17,-4 10 6,8-8-6,1 2 0,1 0-747,3 0 742,1-2-23,3 0-39,2-2-409,13 7-196,2-9-683,13 4-2151,1-13-6336,0-2 9038,-2-5 1,-13-3-1,-5-2 1</inkml:trace>
  <inkml:trace contextRef="#ctx0" brushRef="#br0" timeOffset="61833">8031 6895 16437,'-5'1'2330,"2"0"2056,3-1-4364,-9-9-16,16 3-17,-1-7-17,21 5-39,5 0-760,6 0 698,3 1-1038,4-1 965,2 3-28,1 0-62,-2 3-517,-9 2 0,0 1-484,7 2-1223,18 3-2528,-40 0 5044,0 2 0,-12-4 0,-1 0 0</inkml:trace>
  <inkml:trace contextRef="#ctx0" brushRef="#br0" timeOffset="62000">8015 7270 19832,'-10'1'2834,"3"1"-2207,7-2 829,0 0-1422,60-31-2207,-24 18 2156,7-6 0,2 1-128,6 5-315,2 1-716,5 0-2274,4 1-5527,-5 1 8977,-8 2 0,-23 4 0,-11 2 0</inkml:trace>
  <inkml:trace contextRef="#ctx0" brushRef="#br0" timeOffset="62994">10369 6755 19456,'6'-50'1223,"-1"0"0,1 4 0,-6 13-993,-9 29-74,-3 2-32,-2 6-24,-4 4-16,-2 6-11,-4 7-4280,0 4 4247,-1 8-264,1 3 232,6-5 1,0 2-120,-7 19 60,4-6 1,0 2-1398,0 10 1324,7-21 1,1 1-308,0 13-370,2-2-695,5 0-1668,2-3-2421,4-3 909,4-6 4676,0-10 0,0-13 0,-2-7 0</inkml:trace>
  <inkml:trace contextRef="#ctx0" brushRef="#br0" timeOffset="63351">10434 6548 10892,'-12'-56'2192,"0"1"0,-1 4 0,-2 5-3124,1 15 0,-3 4 1912,-19-22-2584,-6 9 2203,-6 8-123,-3 10-904,-6 11 826,-3 9-453,21 12 0,-4 6 0,2 1 167,1-1 0,0 3 2,-1 2 0,-3 4 0,4 2-51,6 3 1,4 2 0,1-1-34,-5 8 1,1 3-20,4-5 0,1 3 1,2-1-4,0 8 1,4 0-4,1 2 1,1 1 129,2 1 0,3 1-135,1 1 0,2 0-3,2 1 0,3 0-3,1-1 1,3 2-80,5-5 0,1 4 0,2-3 48,2 7 1,4 0 2,-1-9 1,2 2-1,3-5 25,6 0 1,4-4-57,3-2 1,4-4-9,4-4 0,3-5 11,3-5 1,3-4 477,4-6 1,2-4-465,2-4 1,2-4-4,1-5 1,2-3 2,1-3 1,1-3 62,-20 2 1,1-2 0,-1-1-20,1 0 0,-1-2 1,0 0 18,0-2 0,-1 0 0,0-1 16,0-1 1,-1 0 0,-1-1-222,16-11 0,-1-2 257,-4-1 1,-3-1 4,-3 0 1,-3-3 13,-9 1 0,-2-3 0,-2 1-30,2-6 0,-3-3-10,-5-6 1,0-5 0,-6 3-300,-4 5 1,-5 1 259,-1 7 1,-1-2-1,-4 0 15,-6 3 1,-4 1-1,0 2-3,-4-6 1,-3 1-6,-9-12 0,-5 4-14,5 20 0,-2 4-11,-3 2 0,-3 1-9,-1 4 1,-3 2-18,-2 2 1,-1 2-31,-1 3 0,-2 1-54,-1 3 1,0 2-146,1 2 0,-1 1-463,1 2 1,-1 1 728,0 5 0,-3 3 0,7-2 0,-19 0 0,17 3 0,1 0 0</inkml:trace>
  <inkml:trace contextRef="#ctx0" brushRef="#br0" timeOffset="65118">5353 8343 24743,'-13'27'-162,"3"-5"-96,-4 33-307,4-13-544,3 1-2764,0 3-2226,3 1 5305,2 9 0,1-26 0,1-1 0</inkml:trace>
  <inkml:trace contextRef="#ctx0" brushRef="#br0" timeOffset="65460">5721 8138 20376,'-54'-18'284,"1"-1"0,8 2 0,5 8-172,-7 25 22,2 12-117,14-4-633,-5 10 627,19-8-11,6 0 764,5 0-759,5-2 437,15 4-414,14-9-17,6-2-5,25-13-6,-19-10-432,14-4 466,-15-5-1,0-1 399,-2-5-320,9-13-39,-15 6 17,2-10 10,-19 12 1,-7 0-2,-4 1-32,-7 2-5,-3 3 11,-15-3-45,2 11-17,-7-1 0,4 10-11,2 3-50,-10 11-29,9 0 869,-3 9-2140,9 8 1350,7 9 0,2-12 0,6-2 0</inkml:trace>
  <inkml:trace contextRef="#ctx0" brushRef="#br0" timeOffset="65825">6340 8235 24378,'-49'19'97,"0"-1"0,2 1 0,8 4-30,11 23-1484,-2 7 1453,9-8 1,-1 1-596,6-9 0,0 2 551,-1 7 1,-2 5-1,3-3-661,1-1 0,2-1 646,1-4 1,1 1-1,0-1-831,0 5 0,2-1 728,-1 2 0,1-1-110,0 2 1,0 0-757,0 0 0,1 0 429,-1 0 1,1 0-223,-2-2 1,0 0-81,1-1 1,-2-1-200,-1-4 1,0-2 381,-1-2 1,-1-3-221,-14 21 925,0-14 3306,-8-18-2075,11-21 2443,-2-14-2582,14-20-101,3-9-174,6-10-1120,3 4 0,3-2 526,1 9 1,2-1-23,1-17 0,3-1-28,2 12 0,2 3-28,2-4 0,2 1-34,2 0 1,3 0-29,1 2 1,3 0 174,1 2 0,1 2-219,1 2 0,2 1 16,13-7 0,2 3-50,-13 11 1,1 3-32,9-6 1,-1 3-33,11 0-155,-3 6-353,-5 6-673,-4 5 1216,16 0 0,-32 7 0,8 0 0</inkml:trace>
  <inkml:trace contextRef="#ctx0" brushRef="#br0" timeOffset="66234">7302 8234 19844,'12'-54'989,"1"1"1,-1 5 0,-4 7-408,-5 9 1319,-10 4-1705,1 16 377,-13 16-253,-5 36-175,-2 10-1157,9-15 0,1 2 1060,1-4 0,2 1-12,-3 3 0,0 2-1151,1 2 1,-1 1 1125,0 2 0,0 1-19,0 2 0,1-1-322,1 3 0,0-1 291,3 1 0,0 1-825,3 0 0,2 0 603,1 0 1,3 0-258,5 0 0,3-1-334,4 0 1,4-1-751,5-1 0,6-2 1602,10 4 0,0-4 0,5 3 0,3-5 0</inkml:trace>
  <inkml:trace contextRef="#ctx0" brushRef="#br0" timeOffset="68138">8359 8517 23965,'-12'1'179,"-3"9"-145,-7 30-2656,0 1 2644,1 2-8,9-12 0,0 0-19,-3 16 5,-2 12-6,11-21 534,1-2-539,3-3 5,1-4-16,1-5 494,3-8-444,1-6-12,5-5 12,3-8 1389,4-5-1394,3-8 44,3-6 0,1-3-11,7-9-708,-6 6 1,0-1 718,1-7 6,-2-2-749,-1-1 738,0 0-12,-2 3 6,0 3 0,-1 5-11,-2 6 5,3 3-27,-7 9-12,2 3 0,-9 11 1458,0 4-1469,-2 6 878,-1 3-884,0 4-16,0 1-1,1 4-5,-1-2-5,3 2-23,0-1-23,3-2-27,2-2-45,2-3-146,13 1 129,-3-6 11,11-3-5,-4-7-1,2-2 35,4-5-29,19-10 140,-12-2-488,-7-1 1,0-1 549,5-9-1192,10-10 1214,-20 8 0,-2 0 17,-3 1 11,-2 3 17,-5 2 121,-1-5-126,-10 13-57,-3-2 6,-11 15 855,-4 5-888,-6 3 1292,-5 7-1321,-3 6 1,-3 4 301,1 4-294,5 1 1,1 3-14,-2 6-123,5-7 1,4 0 128,8-2-1,3-2-5,3-4 5,4-2-5,5-4-6,12 0 1,-2-7 27,8-2-11,-3-7 17,1-4-6,14-9 6,-11-2-668,10-8 695,-15 3 18,-1-3 22,-3-2 17,-3-2 5,-3-2 118,-3-14-129,-6 11-15,0-9-2,-7 16-5,-2 1-6,-4 3-17,-2 2 9,-2 2-31,0 3-5,-2 4-18,0 2-16,-1 5 0,0 1-45,0 6-23,0 2-61,2 5 519,0 3-1740,2 10 284,6-4 1077,16 32 0,-7-35 0,11 17 0</inkml:trace>
  <inkml:trace contextRef="#ctx0" brushRef="#br0" timeOffset="68571">10037 8568 18733,'0'-5'3703,"0"1"-1435,0 4-2077,-66-34-1591,32 32 1481,-11-13 0,0 5-668,1 28 677,-2 4-56,0 4-12,3 4-702,3 2 691,6 3-2404,5 1 2393,6 0 0,6-1 68,6-3-57,5-4-22,4-4 11,8-3 534,6-6-545,8-2 934,9-8-951,27-7 17,-7-7 777,-4-4 0,0-3-755,12-10-6,-21 4 1,5-6 0,-5 2-737,-8 4 0,-2-2 750,16-14 1,-4-1 14,-7-8-843,-5-2 853,-4-2 18,-4-2-17,-4-2 16,-1 0 12,-2 1 22,-1 4-588,-1 5 661,-2 7 900,-2 8-872,-3 6 1817,-1 7-1879,-1 6 1142,-1 5-1226,-2 4 1131,-3 4-1153,-1 5 0,-4 7 233,-2 6-244,-4 8-1,0 6-583,-1 5 584,2 3-29,2 3-8,6-9 1,1 1-48,-2 21-9,4-19 1,1 0-1350,2 16 843,1 0-349,4-1-323,3-4 56,5-4 116,7-6-1035,3-6-2110,7-6 4227,7-6 0,-16-11 0,1-2 0</inkml:trace>
  <inkml:trace contextRef="#ctx0" brushRef="#br0" timeOffset="68905">10563 8655 13040,'2'-8'5864,"0"2"-3450,-2 6 1142,0 0-3460,-38-30-52,24 27-21,-29-21 476,35 36-510,4 0 266,2 0-244,4-1 790,4-1-807,6-1 1,6-3-1,4-2 1,7-2-7,4-2 7,3-4-408,2-3 419,-1-4 16,-1-3-5,-2-2 0,-3-2 17,-5-3 5,-2-1-17,-4-2-5,-4-1 0,1-12 33,-8 9-397,-1-8 437,-6 15-3098,-3 0 3120,-4 5 265,-2 2-281,-5 3-18,-1 3 51,-14 3-51,4 2 17,-11 4-16,8 3-12,-2 5-17,1 4 1,0 4-29,2 3 139,0 4-161,3 3-28,2 4 11,3 3 6,2 3-23,6 0-61,3 2-68,4 0 2314,6 0-2784,4-1-604,8-2-1189,4-2 2426,8 0 0,-13-16 0,0-2 0</inkml:trace>
  <inkml:trace contextRef="#ctx0" brushRef="#br0" timeOffset="69488">11227 8786 21192,'5'1'2129,"-2"-1"-869,-3 0-1798,-17-12-806,13 13-2611,-10-9-5487,19 16 9442,0-1 0,-1-4 0,-3 0 0</inkml:trace>
  <inkml:trace contextRef="#ctx0" brushRef="#br0" timeOffset="69855">11490 8863 19244,'0'-3'2335,"0"1"-1103,0 2-946,29-61 0,-11 32-2267,3-11 1,1-1 2249,4 6-285,-6 5 1,1-2 200,13-19-421,-5 3 1,1-4 327,-5 6 1,-1 0-49,1-2 1,-1-1-390,-2 2 1,-2 1 380,-6 13 0,0-1 23,3-10 1,0-2 18,-1 5 0,-2 0-22,0 2 0,-1 1 236,3-19 1816,-12 37-2030,-1 5-39,-4 13 1488,-12 15-1493,-3 3-17,-13 18 503,-2 4-509,-5 9-802,16-21 1,1 2 801,-1 1 0,1 2 3,-8 19 0,2 1-1070,6-10 1,1 0 1055,-4 15 0,2-1-709,9-14 0,2-2 701,1 0 0,2-1-213,1 0 0,1-2 187,2-1 0,0-1 950,5 28-1123,4-7-107,6-8 1163,7-7-1543,3-7-286,5-7-275,3-5 1735,2-7-6143,17-4 5663,12-14 0,-20 4 0,-4-8 0</inkml:trace>
  <inkml:trace contextRef="#ctx0" brushRef="#br0" timeOffset="70198">12185 8592 24555,'-35'-49'196,"6"17"72,35 50-217,6 3 39,3-5-67,6-4-23,-2-6 5,4-3 12,2-2-11,2-1 50,1-3-39,0-1-5,-1-6-6,-3-2 16,-2-2 124,10-21-68,-14 10-16,7-17 16,-16 17 129,-2-13-72,-3 12 21,-1-7 110,-3 15 14,-6-1-162,1 8-23,-7-1-17,1 9 29,-11 4-74,3 4-5,-8 5-17,7 3 1,-2 5-1,1 3-6,-10 18-16,10-7-1061,-5 14 1028,12-11-40,4 2-51,2-1-117,4 1-1409,7 14 870,6-14-3145,7 8 2239,5-20-1339,5-4-3761,4-6-148,-2-3 6945,-2-6 0,-13-2 0,-4-3 0</inkml:trace>
  <inkml:trace contextRef="#ctx0" brushRef="#br0" timeOffset="70516">12966 8507 15215,'18'-49'1096,"0"0"0,-2 4 0,-2 5 1007,-2 0-1465,-6 7-134,-5 9-2241,-7 5 2286,-17 9 398,-1 6-774,-15 9-27,7 8-45,-2 9-34,0 7 0,1 7-39,2 7-6,2 5-8,10-9 0,1 4-266,0 4 0,1 1 257,0 2 1,1 0-23,1-1 0,2 2-87,2 6 1,2 0-29,3-11 1,0 0-85,0 17 1,2-1-71,2-15 0,2-2-53,1 1 0,-1 0-118,0 0 1,1 0-306,0-1 1,-1-2-122,-3 0 1,-1-2 312,-1-3 0,-2-1-1153,-3-4 0,-3-1-1816,-17 21 448,-4-11 1527,-1-14 3592,0-12 1030,-6-17-1500,13-11-1,-3-14 1260,10-29-2456,7 4 109,7 14 1,2-1-43,1 6 1,4-2-220,4-18 1,4-1 11,-1 11 0,3 0-95,5-14 1,3 2-587,-1 16 1,2 3 462,1 0 0,2 1-351,0 2 0,2 2 261,0 2 0,1 1 9,-1 3 0,1 1-583,26-14-744,-3 6-1301,0 7-2783,-1 4 918,-5 5 4571,-7 3 0,-16 6 0,-9 3 0</inkml:trace>
  <inkml:trace contextRef="#ctx0" brushRef="#br0" timeOffset="70878">13146 8912 23921,'26'-49'119,"1"1"1,3-6-1,-4 6-74,-4 9-2146,8-16 2112,-5 10 17,0-3-11,2-6-9,-13 25 1,-1-1 5,0-1 0,0-1 0,0-1 0,0 0-88,-2-1 1,0 1 92,-1-1 1,0 1 467,-2 1 0,-2 0-409,1-7 0,-2 1 29,0-14-202,-4-5 207,-4 31-39,-3 7 1567,-2 7-1584,-1 6 1407,0 2-1424,-1 9-17,-1 4 12,-1 8-12,-2 8 12,-1 7-6,0 7-23,4-2 1,1 3-850,1-8 0,1 2 846,-2 14 1,0 1-3,2-10 0,2 0-11,0 2 0,0 1-1279,0 0 0,1 1 1239,0 0 1,0 0-45,2-1 0,0 0-297,-1-1 1,2 1 161,0-3 1,1 0-368,0-2 0,0-1 253,1-2 0,0-1-441,4 26-268,3-9-851,4-8-1905,3-9-5880,0-9 9689,-2-7 0,-5-10 0,-3-3 0</inkml:trace>
  <inkml:trace contextRef="#ctx0" brushRef="#br0" timeOffset="71071">13279 8637 20991,'-7'-4'2924,"2"0"-1653,5 4 992,0 0-2168,34-48 0,3 33-487,-10-11 0,2 3 398,20 20-34,-12 3-34,-1 0-145,1 2-132,-3 1 339,12 7 0,-25-6 0,6 4 0</inkml:trace>
  <inkml:trace contextRef="#ctx0" brushRef="#br0" timeOffset="75234">14220 8207 20588,'14'-48'1282,"-1"-1"1,6-11-1,1 7-766,-1 13-376,6-9-51,-17 40-16,-5 9-6,1 5 7,-1 5-2,1 7-27,-1 6 28,-1 20-51,-2-5-5,-4 15-28,-2-22 0,0 0-1125,-6 19 690,0-4 1,1 1-770,-4 11-373,5-20 0,1 1 1588,-5 23 0,7-29 0,0-2 0</inkml:trace>
  <inkml:trace contextRef="#ctx0" brushRef="#br0" timeOffset="75430">14108 9102 22034,'-30'-51'-2184,"8"11"-1905,31 40-5612,0 0 10127,-1 0 1,-3 0-1,-2 0 1</inkml:trace>
  <inkml:trace contextRef="#ctx0" brushRef="#br0" timeOffset="75712">14878 8409 22094,'-3'-3'1031,"1"1"851,2 2-4001,90-46 2047,-45 34-471,-8-3 0,6-3 0,-5 5 241,13 13-535,-14 3 1,0 0-570,18 3-82,-20-1 1,-2 2-7541,5 3 8520,-9 0 0,-14-5 1,-7-2-1</inkml:trace>
  <inkml:trace contextRef="#ctx0" brushRef="#br0" timeOffset="75883">14930 8696 26497,'46'-8'-131,"-1"-1"0,-1 1 1,-5 0-531,7-1-3210,-9 2 0,1-1-5892,16-3 9763,-19 4 0,-3 1 0,-9 1 0,-9 2 0</inkml:trace>
  <inkml:trace contextRef="#ctx0" brushRef="#br0" timeOffset="76458">16037 8420 14452,'17'-54'700,"1"0"0,-2 5 0,-2 8 1933,-4 11-1893,-1-1 1373,-3 9-2034,-1 5 831,-3 9-860,-1 17 3223,-1 2-3256,0 10 421,-1 3-416,-1 5-22,-3 3-3347,-7 20 3347,0-11-14,-2 5 0,-2 0-1071,-1 2 1087,4-10 1,-1-1-103,-3 13 100,5-16 0,0 6 6,7-22-6,2-6 16,2-6 2781,0-3-2797,1-4 1600,2-4-1595,3-4 1,3-5 11,2-2 203,3-3-203,2-2 33,3-3 18,11-18-40,-3 8-1232,10-13 1243,-8 12-22,-6 10 0,1 0-12,10-11-8,-10 13 1,0 1 13,7-2-429,13-4 407,-1 9 0,-2 3-1,-7 10 1,-14 8 0,-3 4-11,-3 6 5,-1 4-22,-3 3-2078,-1 4 1999,-2 4-100,-1 1 189,-2 3-1215,-1 15 259,-2-9-2599,3 21 621,0-26-2150,4 6-1989,0-18 7102,0-4 0,-3-8 0,-2-4 0</inkml:trace>
  <inkml:trace contextRef="#ctx0" brushRef="#br0" timeOffset="76793">16927 8563 18704,'26'-42'668,"1"0"1,-3 4-1,-5 7-152,-11 17 1387,-4 4-1555,-1 2 444,-3 5-624,-2 1 214,-3 3-337,-3 3 928,-4 4-951,-2 6 12,-2 2 11,-9 16-51,7-7-16,-3 9 22,11-10-522,4-1 522,2-1-14,5-2-9,4 0-38,20 8 44,-6-12-6,16 6 23,-11-17-5,2-2-6,2-3 22,1-4 17,12-9-11,-11 0 11,7-7 0,-15 2 22,-2-2 68,3-12-57,-8 6-65,2-10 77,-7 9-17,-1 0-276,-1 0 270,-1 2-16,0 2-6,0 2-6,0 3-16,-2 2 513,1 4-603,-2 3-336,5 3-84,-4 6-168,3 5-168,-6 6-129,0 5-387,-2 3-789,-1 2-1922,-2 4 4067,-2 4 0,1-14 0,0 0 0</inkml:trace>
  <inkml:trace contextRef="#ctx0" brushRef="#br0" timeOffset="77335">17482 8733 22079,'44'-29'698,"0"0"0,-3 2 0,-9 2-238,-18 2 173,3-15-409,-6 8-1569,3-14 1473,-7 10-21,0-3-23,0-4-17,1-2-17,2-3 0,-1 12 1,1-3-12,3-2 1,1 0-24,0-2 1,1 1 0,1 1 0,1 2 22,8-16-968,1 4 979,-3 4 12,-3 8 22,-5 8 11,-4 9 608,-4 8-658,-4 6 84,-2 3-101,-6 16-5,-3 2-7,-9 18 306,-3 4-294,-4 5-28,-2 5 359,-1 3-359,1 2-11,1 2 16,9-13 1,0 0-6,4-9 0,1 0-9,-3 9 1,2-1 8,-2 14-290,10-15 0,2 1 279,3 6-11,8 16 5,8-40-11,3-5-6,4-3-5,4-4-17,3-4 130,2-3-124,4-3-1,1-4 18,1-3-7,1-7 29,1-3 16,4-14 1,1-5-12,-21 14 1,0-1 173,20-17 0,-3-6-160,-17 6 1,-5 0-541,-2 7 0,-2-1 540,5-12 1,-1 0 13,-7 11 1,-1 1-4,0-1 1,-1 0 13,-1 0 1,-1 0-9,0 1 1,-2-1 16,0 1 0,-2 1-397,0 1 1,-2 1 432,1-26 40,-2 6-6,-3 8 32,-1 7-16,0 8 7,-2 7 457,0 5-497,2 6 1605,0 5-1656,1 3 993,0 2-1020,-1 5 474,-2 6-486,-1 7 57,-7 26-62,1-3-823,3-10 0,-1 2 807,-6 23 7,7-25 1,-1 2 2,-1 2 1,0 0-1,0 2 0,0 1-22,-5 19 0,1 0-6,4-14 1,1 0-48,-3 14 0,1-2-68,6-17 1,2-2-76,0-1 0,1-1-109,1-1 0,1-2-356,1 27-2057,3-21 1,0-2-3069,6 14 5814,-1-16 0,0-4 0,-1-9 0,1-2 0</inkml:trace>
  <inkml:trace contextRef="#ctx0" brushRef="#br0" timeOffset="77602">18969 7318 26267,'8'-39'297,"0"0"0,6-23 42,-9 62-288,-1 6 83,4 6-67,2 10-5,3 7-6,3 10-1016,1 8 983,2 10-1484,-11-24 0,0 1 1458,-1 4 1,-1 2-7,-1 5 1,-2 1-752,-1 4 1,-1 1 719,-2 4 1,-2 0-31,-1 3 0,-1-1-73,-2 0 1,-2 3-278,-1-8 0,-2 3 0,0-2-208,-2 7 1,-2-2-217,2-9 0,-2 1 0,0-4 844,-7 6 0,1-8 0,-3 6 0,0-7 0</inkml:trace>
  <inkml:trace contextRef="#ctx0" brushRef="#br0" timeOffset="78429">20042 7675 17546,'0'-6'3943,"0"1"-677,0 5-3160,-61-57-1335,29 46 1268,-9-18 0,0 5 28,5 34-16,3 0-12,2 3-28,7 1 0,4 0 324,7 8-323,6-5-1,6 4 45,24 7-34,-2-10-11,20 11 6,-9-15 6,23 6-1929,-12-6 1917,14 3-11,-21-7 11,-5 0 153,-6-3-164,-5 0-6,-7-2 6,-5 0 266,-5 0-260,-2 1 10,-6 0-4,-11 5-7,-2-1 1,-10 3 11,2-2 999,-4 1-1005,-3 2 158,2 0 0,-1 0-152,-9 5-15,11-3 1,0-1-524,4 1 526,3 1 6,5-1 1,5 0-12,4 1-271,5 0 282,4-1 1009,25 10-980,12-7-29,13 2-962,2-11 968,-13-6 5,-3-2-5,-2 0 0,-6 1-12,-2 4 1,-10 0 280,-3 4-263,-10-2 22,-9 3-23,-4 1 23,-9 4-6,-6 4 11,-5 4 23,-3 3-39,-3 2-12,0 2-3,11-8 1,-1 1-8,-10 13 141,13-14 1,2 1-138,-7 21-21,12-13-12,3 8-28,15-18-61,4-2-1984,28 8-3528,-8-13-4213,17 6 9793,-18-17 1,-12-1-1,-5-3 1</inkml:trace>
  <inkml:trace contextRef="#ctx0" brushRef="#br0" timeOffset="82075">8881 10095 22946,'2'-43'412,"0"0"1,-3-1-1,-3 10-272,-3 24-33,-9-3-29,3 11-5,-5 3-11,-2 4-12,-6 5 45,-18 22-1297,6-1 1227,11-8 1,1 0 24,-14 17-5,0 1 0,2 0-12,3 0-675,5-1 659,4-3 0,6-4-11,5-3-291,7-4 307,3-4 17,9-2 12,4-8 1117,7-3-1101,4-8 40,20-12-57,-6-2-97,16-10 114,-9 0 11,2-2 23,0-1 17,-1-4 16,-14 11 1,1-3 58,0-5 0,0-1-64,17-14 22,-10 0-50,-28 29 322,-3 5-356,-2 5-44,-4 1-1,-2 6-11,-5 3 0,-4 8-16,-6 6 664,-1 7-659,-4 5 0,-1 6 8,8-6 0,-1 1-1906,-7 23 1895,8-18 0,0 1-3,6-8 1,0-1-1,0 2 1,-1 1 2,0 1 0,0 0 6,0 0 0,0 2-2,0 5 1,0 4 0,2-4-5,1-2 1,2 0 4,-5 21 1,4-5-14,11-8-70,5-12 53,6-9-45,7-12-5,7-7-85,7-10-792,8-8 412,8-10-988,-21 6 0,0 0 750,4-2 0,1-2-592,2-1 1,1 0-3544,-3 1 1,0 0 4881,-2 2 0,-4 2 0,4-3 1,-14 9-1</inkml:trace>
  <inkml:trace contextRef="#ctx0" brushRef="#br0" timeOffset="83226">9241 10332 21752,'-3'-2'2930,"1"1"-130,2 1-2682,21-46-666,-14 32 609,16-34 183,-20 44-205,-2 2 76,0 0-311,-1 1-56,1 8-352,-1 0-2953,0 17-6274,0-10 9451,0 6 1,0-13 0,0-3 0</inkml:trace>
  <inkml:trace contextRef="#ctx0" brushRef="#br0" timeOffset="84069">9957 10224 21790,'-6'-49'465,"-1"1"0,1 3 0,1 10-135,-2 19 82,2 6-216,-1 3 380,-24 39-531,13-11-29,-2 4 1,1 3 22,1 3-11,1 2-28,2 0-2068,2 0 2068,3-1-2681,4-2 2687,2-2-29,3-2 10,9 3 13,1-10 17,10 1-6,-2-14 1,3-3-1,2-6 22,0-5-5,2-4 17,0-4 34,-1-3 33,-2-2 258,5-13-174,-8 8-45,2-11-22,-10 10-895,-4-1 845,-1-1 83,-6-20-123,-1 21-23,-5-13 6,-1 28 0,-4 3-10,0 5 2244,-2 2-2256,-9 7 11,-4 11-28,-2 1-17,3 9-207,8-4 85,4 1-96,2 1-222,3 2-294,4 0-553,3-1-1250,5 1 2571,5 0 0,-2-11 0,1-2 0</inkml:trace>
  <inkml:trace contextRef="#ctx0" brushRef="#br0" timeOffset="84419">10679 9821 23684,'-26'-45'470,"0"0"1,3 4 0,1 11 243,4 26-591,-2 5 6,0 6-39,-1 6 5,-1 9 62,-11 30-115,12 1 0,0 5-1994,3-10 0,1 1 1952,4-5 0,1 2 0,1 1-28,1-4 0,3 0 0,0 1-491,0 6 0,1 2 0,0-1 433,0 0 0,0 0 0,1 1-337,2-4 1,2 1-1,-1 0 1,1 1-641,0 0 0,1 0 0,0 0 0,0 0 295,-2-1 1,0 0 0,-1 0 0,1-1 158,0 13 0,-1-1 0,-1-6 508,-4-2 0,-3-9 157,-9-1 1257,-3-16-1161,-4-13-7,-4-8 1,-3-10 55,-3-8 1983,0-9-1692,1-10 1029,3-9-390,12-11 0,5-5-582,6 20 0,3-2-359,-2-24 1,6 1-62,8 25 0,3 3-45,3-1 0,1 1-112,3 1 1,2 1 52,1 1 1,0 2-15,3 1 0,0 1-17,1 1 1,0 1-15,1 2 1,1 1-26,0 0 0,1 1-488,1 2 1,0-1 395,0 2 0,0 0-110,0 1 1,2-1-2294,24-13 0,1 1-1544,-22 12 1,0 1 3709,17-9 0,-5 2 0,-21 13 1,-11 5-1</inkml:trace>
  <inkml:trace contextRef="#ctx0" brushRef="#br0" timeOffset="84651">11121 9891 18476,'0'-5'5265,"0"2"-2470,0 3-2705,-67-2-3552,41 17 3484,-15-7 1,2 5 11,16 30-15,5-6 1,0 4-20,5-8 0,0 1-6,-6 13 1,0 3-23,-1 10 0,1 0-14,3-12 0,0 1-98,-1 8 0,-1 6 0,2-6-101,1-3 0,1-2-749,3-6 0,-1 3 1,2-4 370,0 2 0,2-3-339,0 1 0,1-1 226,2-3 1,0-1-1003,1-2 1,1-1-6960,0 24 8693,2-14 0,1-23 0,0-12 0</inkml:trace>
  <inkml:trace contextRef="#ctx0" brushRef="#br0" timeOffset="84834">10707 10528 10169,'47'-36'711,"1"0"0,-4 3 1,-4 4-443,-1 4-129,-1 2-96,-1 4-122,-2 2-802,-3 5-3545,-1 1 4801,0 3 0,-14 3 0,-2 2 1</inkml:trace>
  <inkml:trace contextRef="#ctx0" brushRef="#br0" timeOffset="85592">11324 10340 19182,'2'-3'4503,"0"0"-2654,-2 3-1743,27-15 17,-19 12 6,20-11 22,-24 15 12,2 0-1,2-1-44,3-2-40,2-2-33,3-3-12,14-8-5,-6 3 0,12-6-411,-10 5 406,0-1-3246,-1 1 3257,-3-1 11,-3 2-17,-2-1-11,-3 2 27,-3-1 7,-4 2 5,-2 1 22,-3-1-22,-2 0-28,-2 0 17,-3 2-17,-9-4 253,0 4-214,-12-3-28,10 5 34,-5 1-45,9 3 0,0 1 3409,-2 2-3415,-2 5-22,1 1-11,-1 5 11,5 1 11,0 3-11,-1 2-11,1 2 11,0 3 5,1 1-5,1 2-16,1 2 4,0 13 12,4-8-387,0 9 376,4-13-6,4-2 0,4-3 17,5-2-22,7-3-17,4-4 11,6-3-6,4-2 12,3-5 10,20-3-4,-14-6-620,14-3 636,-22-4-5,-2-2-12,-3-2 45,5-10-6,-11 5 12,3-8-23,-14 7-11,-2 0 11,-3-1 17,-1 1-11,-2 0-6,1 0 17,-1 1-28,1-1 17,1 2 5,0-1-22,3 3 12,1 1-7,1 2 6,2 3-11,0 1-16,1 2 27,2 1 373,0 3-356,1 2 23,10 1-62,-7 5 16,5 1 6,-8 5-5,-2 0 11,-2 4-17,-2 2-17,-2 2 17,-3 3 6,-3 1-6,-2 1-6,-2 0 6,-1-1 638,-1 1-643,-1-1-7,0-1-4,2 0-24,-1-2-49,2 0-113,0-1-274,3-1-437,2-1-2447,5-1-6471,2-3 9759,1-3 1,-7-4 0,-1-3 0</inkml:trace>
  <inkml:trace contextRef="#ctx0" brushRef="#br0" timeOffset="86644">13090 9789 16171,'3'-42'595,"0"0"1,-2 2 0,-4 13 2075,-5 27-2497,-7 7-1,-2 9-21,-5 8-7,-2 7-38,-4 7-772,-2 9 749,-1 5-39,15-23 0,1 3 14,-2 12 1,-2 6 0,3-3-52,0 0 1,2 2-6,-2 2 1,1 4 0,2-4-7,3-4 0,3-3-20,1 1 1,1 0 303,1-1 0,1-1-379,3-1 0,1-2-98,3-3 0,3 0-213,1-4 0,4 0-437,1-4 1,5-1 845,17 8 0,0-4 0,-4-1 0,20 5 0</inkml:trace>
  <inkml:trace contextRef="#ctx0" brushRef="#br0" timeOffset="89159">13411 10216 21162,'17'-48'679,"0"0"1,-4 10-1,0 4-427,3 7 677,-7 15-794,-3 6 222,-2 3-285,-2 2 109,-1 6-69,0 13-73,-1 3-11,0 13-16,-3-2-531,-3 4 541,-4 3-11,-3 2-5,0 1 0,-3 1-3103,1 0 3097,-1 0-5,0 0-231,1-4 236,1-4 0,3-5 11,2-8-11,4-7 23,3-7 601,1-4-584,3-5 3294,4-4-3194,12-14 400,10-11-383,13-17-90,-6 4-603,0-3 598,-10 13-1074,0-1 1046,0 0-12,1 3-10,1 2-12,-1 2 28,13-3-28,-11 10 0,20-3-203,-21 17 164,6 1 515,-11 9-532,-2 3 0,-1 6 6,-3 4 0,-1 4 1072,-2 2-1117,-2 0-11,-1 2-40,-1-2-268,4 11-578,10 2 639,-3-7 28,8-5 290,-10-18-155,3-3 72,1-4 56,2-4 51,1-4 45,14-14 27,-8 2-281,10-8 338,-14 5-3124,9-10 3174,-10 8-11,4-7 39,-15 14 17,-3 5-6,-4 3-6,-4 4-49,-3 4 141,-4 1-204,-1 5 3359,-6 3-3385,-1 4-35,-3 5-12,0 2 7,-1 3-6,-8 21-29,11-15-4,-3 13-12,13-20 0,0-2 0,5-2 10,1-2-15,3-2 10,4-4 29,1-3 33,21-8 12,2-11-12,9-3-517,-8-9 550,-10 4 24,-3-2 49,-1-2 23,-4-2-5,-4-1-7,-2-1-27,-5 1-39,-3 0-6,-2 2-23,-1 3-183,-2 3 173,-2 4-7,-1 4-10,-2 3-6,0 3-11,0 4 525,0 2-536,0 2-23,0 3-11,-1 4 137,1 2-204,1 3-45,0 1-62,0 3-117,2 0-129,1 2-135,2 1-1198,3 10 95,1-5-1451,5 9-5959,-2-11 9096,0-3 0,-4-10 0,0-3 0</inkml:trace>
  <inkml:trace contextRef="#ctx0" brushRef="#br0" timeOffset="89567">15253 10130 19031,'-57'-22'99,"0"1"0,5 1 0,5 12-687,3 32 638,0 4-5,2 2 1384,4 3-1423,5 0 28,-1 14-29,15-12-22,8 16 1,19-27 4,26 4 1,-2-20 0,18-1 17,12-16-1,-12-1 327,-16 1 0,-1-2-326,13-9-357,-2-3 368,-3-3 17,-2-3-1,-5-2 7,-1-2 7,-14 6 1,-2 0-543,10-17 514,-11 13 1,-2 1 182,4-16-157,-1-3-6,-1-1-5,0-1 1346,0 1-1341,-1 2 90,3-9 2545,-7 18-2467,4-7-50,-11 29-112,0 3 1316,-4 13-1350,-6 14 11,-1 1 12,-7 14-2799,-2-1 2787,-2 5-518,-1 5 0,-2 2 496,-4 14-893,5-11 0,1 1 871,1 9 5,1 1-434,1 1 272,2-1-168,2-1-247,4-3-296,3-5-410,3-4 492,7-6-5140,4-6 5948,11-4 0,-9-12 0,1-3 0</inkml:trace>
  <inkml:trace contextRef="#ctx0" brushRef="#br0" timeOffset="89725">15687 10265 17384,'4'-3'5511,"-1"0"-1663,-3 3-3803,-7-23-28,3 18-6,-5-17-39,6 24-17,2 1-257,5 0-141,2-1-448,6 0-4838,10-2-3905,-5 0 9634,6-1 0,-14 0 0,-4 0 0</inkml:trace>
  <inkml:trace contextRef="#ctx0" brushRef="#br0" timeOffset="90401">15605 10127 14498,'-3'2'5281,"0"0"842,3-2-6011,6 7-28,5-7-11,7 5 205,4-10-244,2 0 16,14-1-27,-9 0-378,8 0 372,-12 0-11,-3 1 369,0-2-352,-3 1 27,-2-2-28,3-6 6,-4-5 0,-1 0-5,-6-1 513,-6 7-486,-2-1-11,-1 4 57,-4-2-63,-1 5-5,-6-1 6,0 5 5,-4 1-5,-1 1 5,-3 2 78,-19 10-77,14-3-18,-14 8-5,20-5 0,1 3 11,-4 9-17,5-2 0,-1 9-11,8-6 0,2 0-22,3 1-12,2-1 17,3 0-100,9 7 16,2-8-701,10 6 377,0-11-264,3-1-370,5-1-689,3-2-1450,5-3-3277,2-2 6475,7-3 0,-22-3 0,-1-1 0</inkml:trace>
  <inkml:trace contextRef="#ctx0" brushRef="#br0" timeOffset="90568">16359 10252 28182,'-25'-42'68,"5"9"-91,19 32-22,0 1-610,-1 6-95,2-2-740,-1 6-3445,1-2 4935,0 1 0,0-3 0,0-1 0</inkml:trace>
  <inkml:trace contextRef="#ctx0" brushRef="#br0" timeOffset="91309">16722 10333 24475,'-4'-1'1988,"1"-1"-1041,3 2-903,-3-63-1589,7 36 1556,-3-12 0,1 1 34,9 10-17,2-1-5,1-6-7,1-4-16,1-4 23,2-4-6,2-4-1,0-3 1,3-1-22,1-1-1217,0 3 1244,0 2 0,0 5 236,0-5-207,-8 18 21,-1 0-4,-11 21-24,-3 5 24,-4 6 644,-2 6-695,-7 7-6,-3 5-28,-16 24 23,6-7 508,-10 19-514,10-11 6,1 4-969,0 3 951,1 2-10,2 2-23,1 2-25,10-16 0,0 0-398,-2 21 160,5-12 0,3 0-179,6 3-1418,5 11 1205,8-28-186,5-6 348,5-7-1109,4-5-605,2-6-867,4-6-690,-1-1-169,2-8 1005,1-1 2855,15-15-668,-13 2 1833,11-8 2303,-19 6-483,-3-1-61,-4 1 1581,4-8-2859,-11 9 1227,1-3-1758,-10 11 1335,-4 2-1637,-2 4 476,-1 1 5,-10 1-912,3 1-63,-9 2-22,6 1-55,-1 0-40,2 0-40,1 1-16,2 0-22,3 0 11,1 0 16,3 1-16,3-1 0,4 0 5,15 0-16,-1-2-17,12-3 5,-6-2-1625,1-2 1636,1-3-293,-3-2 276,-2-3 12,-5-1-5,-3-5 27,-2-1-22,-3-3 17,-2-1-6,-2 0-22,-2 1 39,-3 3 0,-3 4 6,-1 4 27,-5 5-10,-2 2-12,-5 5 1582,-2 1-1587,-5 5 11,-1 4 5,-3 5 17,-3 6-5,-1 4-6,0 4-163,1 4 130,-1 4-12,2 3-5,0 2-1137,1 2 1125,2 2-22,1 0-17,3 1-44,3 1-57,4 0-423,5 1-501,7 17 169,7-17-315,8 7-453,6-25-650,7-6-1439,4-7-4992,1-6 8750,-3-5 0,-15-3 0,-6 0 0</inkml:trace>
  <inkml:trace contextRef="#ctx0" brushRef="#br0" timeOffset="91627">17975 10142 20762,'12'-49'760,"1"0"0,-2 4 0,-4 9 815,-12 18-1116,-4 4 301,-2 3-469,-2 4 140,-3 3-224,-1 2 84,-13 15-173,4 1-156,-10 15 100,9 3-23,-2 6-17,0 7-22,-2 5 0,15-22 0,-1-1-1209,1 3 1,-1 0 1208,0 0 0,0 1-17,-8 14 0,1 1-1170,6-12 1,-1 1 1158,-5 10 0,1-2-9,7-12 1,0-2-397,0 0 0,1 0 287,0 0 1,0 0-303,-14 26-190,2-2-199,1-5-3,-1-3 123,-1-7 146,1-4 1455,-1-8-1013,3-7 95,3-7 102,6-7 2618,5-7-2232,5-14 1268,6-3-1319,8-12 45,6 1-45,8-6 316,7-3-509,0 5 0,2 0-702,-6 6 1,2 1 519,10-11 0,1 1-20,-8 9 1,0 1-15,0 0 1,1 0-32,0 1 1,0 0-48,0 1 0,0 0-87,-1 1 1,0 0-170,-1 2 1,1 0-3666,18-13 0,1 1 4005,-17 13 0,-1 1 0,6-5 0,-4 4 0,-12 8 0</inkml:trace>
  <inkml:trace contextRef="#ctx0" brushRef="#br0" timeOffset="92308">18372 10450 19432,'29'-45'375,"1"0"0,-3 3 1,-6 7-107,-15 11 1581,-1-1-1666,-3-4-3097,0-3 3036,-1-4 441,0-5-497,1-3-6,1-6-30,4-2 1,2-5-13,2 7 1,0-1-31,3-11 0,1 1 8,-2 15 0,1 4-8,8-13 33,-3 6 6,-1 11 28,-5 9 6,-3 11-12,-5 7-10,-3 7 4,-2 7 40,-5 8 118,-17 30-79,-3 1 993,5-9 1,0 2-1075,1-5 0,0 0-170,-2 4 0,0 0 156,0 2-1,-1 0-7,1 0 0,-2 4-11,-1 7 0,-1 4 1,1-2-767,1-2 1,1 0 735,0 0 1,-1 4 0,3-6-39,6-7 0,2-4-291,1 0 1,1 0 97,1-1 0,1-1-689,-3 28-2865,10-23 0,2 0 3806,9 17 0,-2-10 0,2-25 0</inkml:trace>
  <inkml:trace contextRef="#ctx0" brushRef="#br0" timeOffset="92509">18199 10130 21097,'-3'-2'2683,"0"1"-812,3 1-1826,62-30-3022,-29 19 2969,9-6 0,2 1-76,0 11-146,4 0-370,1 0-934,0 1-4041,1 0 5575,5 0 0,-26 2 0,-2 0 0</inkml:trace>
  <inkml:trace contextRef="#ctx0" brushRef="#br0" timeOffset="92975">19076 9398 22849,'19'-46'523,"0"-1"0,-3 5 0,-1 8-221,-5 15-72,-4 6 658,0 6-765,-2 3-22,0 4-6,3 7 291,2 8-274,5 11 31,5 20 0,2 5-1183,-7-16 1,0 2 1065,1 3 0,2 5 0,-3-4-15,-2 3 1,-3-1-18,0 2 1,-2 2-1,-1 2 0,-3 2-11,-2 1 1,-3 3-67,-6-2 1,-5 5 0,0-3-68,1-11 1,0-2 0,-3 2-936,-7 12 1,-2 3 0,-2-5-67,3-14 1,-1-3 0,-2-1 1132,-5 5 1,-2 0 0,4-4 0,2-4-1,2-3 1,0-2 0,-1 0 0</inkml:trace>
  <inkml:trace contextRef="#ctx0" brushRef="#br0" timeOffset="95012">7351 11729 21287,'33'-44'685,"-1"0"1,-2 4-1,-2 6-494,6 3-124,-5 9-22,12-6-6,-8 11-1912,3 2 1907,1 3-12,0 1-11,-3 4 6,3 3 592,-14 7-592,-3 3 312,-15 6-307,-11 4 6,-19 14-11,-3-3-429,-16 11 420,13-15 1,0-1-4,-20 14 6,5-4 1,-1-1-10,20-14 1,1 1 19,-17 10 1,3 0 5,0 1 14,13-9 0,3 0-31,6-1 6,2 1 962,14-10-934,9-1-22,0-2-23,8 0 39,-1-3-17,3 0 6,0-3 474,13 1-485,-7-2 0,10 1-17,-10-1 6,1 0-1,-1 0 1,-2 0 16,-2 2-27,-4 2 10,-4 3-10,-5 2 27,-3 3-11,-5 3 0,-5 2-5,-6 5-28,-5 2-779,-4 2 795,-2 2 17,-3 0-423,0 1 418,0-1 5,2-2-11,1-1 0,4-3 6,4-2-1,4-3 7,3-2 16,4 2-28,2-5 770,4 1-770,2-6 454,1 0-454,3-2 0,0 1-12,2 0 18,0-1-12,-1 2 6,5 3 6,-4-3 0,2 3-6,-5-3-6,-1-1 12,-1 0 128,-2 3-72,-3-2-6,-2 0-6,-5-3-16,-2-1-6,-2 0-17,-2 0-39,-10 2 11,3 0-28,-9 2-39,9-2-73,-1 2-223,1 0-612,2 1-2379,2-1 3371,2 1 0,7-4 0,2-1 0</inkml:trace>
  <inkml:trace contextRef="#ctx0" brushRef="#br0" timeOffset="96443">5151 13534 21894,'-18'39'237,"0"-1"0,0-1 0,10-12 10,16-24 724,2 0-780,3-3-3774,2-4 3729,1-3-23,3-4 757,1-3-790,2-3-34,1-2 0,2-2-22,0-3-197,1-2 208,1 0-12,-1-2 68,-2 0-28,-3-1-6,-3-1 11,-5-2-349,-3 0 327,-5 0 0,-2 0-5,-2 4 10,-3 3 6,-1 4 2958,-3 6-2947,-1 5 167,0 5-211,-3 4 664,1 5-686,-3 4 480,-1 5-476,-2 6-4,-3 5-1,0 4 22,0 7-794,-1 2 766,1 6 18,0 3-46,1 3-872,0 2 917,1 0-22,2 3-2839,1-1 2833,2-1-182,7-19 1,2 1 187,-2 13 0,8 6-5,4-24-1493,7-5 1498,4-6 0,3-6 357,5-5-357,3-8-5,3-5 1706,4-8-1695,3-6-1,2-6-5,3-5-1103,1-6 1105,-22 18 1,0-1 0,0 0 0,0-2 490,1-1 0,-1 0-493,-1 0 0,-1-2-102,0 1 1,-1-3 112,6-12 1,-2-1-242,-6 8 0,-1 1 230,4-12 0,-1 1 0,-8 11 0,-2 0 252,1 0 1,-2-1-251,0 1 1,0-1 5,-2 1 1,1 0-6,-1 1 0,-1 0 8,5-26 0,-1 6 17,-5 8 1066,0 9-1061,-4 8 23,-1 8 326,0 7-343,-1 5 1163,-1 5-1185,-1 2 1625,-2 5-1636,-3 6-6,-1 7 11,-4 9 0,-1 5-302,-4 8 303,-1 6-979,-1 6 956,-1 5 14,9-26 0,2 0-17,-2 2 0,1-1-1402,0 2 0,0 0 1416,1 0 0,-1 1 0,1-1 0,0 1-795,2 0 1,0-1 794,1-1 0,0 0 6,0 30-17,3-6-1,8-7-257,5-7 258,9-8 0,6-8 11,4-7-11,6-8-1,4-5 12,3-5-33,4-8 33,1-4-262,0-9 256,1-6 6,-1-4 6,-3-3-1,0-3 12,-5-3 0,-4-2-6,-4-1 6,-5-2 1282,-5-1-1277,-2-1 1,-3 2-7,-3 1 18,-3 3 11,-2 4 56,-4-7-40,-1 14 23,-4-1 0,-2 15 1900,-1 6-1928,-3 2 1004,1 4-1038,0 2 1505,-3 9-1521,2 0 5,-3 20-11,6-7 28,1 26-28,4-15 533,4 13-539,2-9-5,4 2-11,1 3-23,2 1-33,0 2-666,1 2 644,0 1-94,-5-4 1,0 1 81,-1 10-1460,-1-13 0,-4-2 1437,-7-6-100,-4-2-409,-7-7 135,-4-3-1592,-15-2-1176,9-11 3277,-12 0 0,23-9 0,1 0 0</inkml:trace>
  <inkml:trace contextRef="#ctx0" brushRef="#br0" timeOffset="96833">6902 13198 18792,'-20'40'33,"1"0"1,0-4 0,10-8 2563,25-19-2575,1-5 1,7 1 1242,-1-6-1242,1-4-12,3-3 6,1-3-17,0-1 11,1-4-5,0-1 737,-2-2-709,-1-1 22,-5 1-322,-1-20 490,-10 15-11,-7-12-23,-12 19-22,-7 2-33,-6 4-12,-3 4-17,-4 3 191,-28 14-224,22-1-267,-18 12 234,31-4 3219,5 2-3236,4 2-12,3 3-6,4 13-10,3-7-62,10 23-57,1-21-172,8 8-2987,19 12-3343,-10-17 1710,-5-10 1,0 0 4118,1-2 0,-10-11 1,-4-5-1</inkml:trace>
  <inkml:trace contextRef="#ctx0" brushRef="#br0" timeOffset="97684">8170 12788 17764,'-7'-1'3652,"1"-1"-2951,6 2-203,-63-5-145,33 5-3049,-10-2 1,0 2 2907,9 6-286,2 3 214,0 3 810,-17 17-849,17-9-17,-11 14 22,24-16-1654,2 1 1648,4-1 1830,3 11-1846,4-12 106,11 9-106,1-18 1352,12-1-1392,0-5-16,5-2-5,4-1-6,4-1 11,2-3-17,1 0-1767,-2 0 1756,-5 1 2263,-6 2-2241,-6 0 0,-9 5 1,-7 2 16,-19 10-22,-2 0 5,-16 6 1,4-3 10,-4 3-218,1 0 219,0 2 3297,1 1-3286,2 0-773,2 0 784,4 1-17,4-2 6,2 7-34,10-9 343,4 10-293,16-13-33,3-1 6,7-6-12,-4-6 817,1-1-789,8 0-22,-7-1-5,3 1-12,-10-2 0,-2 0-5,-3 0-6,-1 0 16,-2 1-10,-2 1 5,0 1 0,-2 1 1,1 1-7,-1 1 6,0 2 57,0 12-7,0-4 18,0 11 195,0 20-179,0-16-34,-1 0 1,-1-1-337,1-3 303,-3 9-6,2-15-11,2-1-11,-1-2-28,4-4-89,3-2-1289,18-6-3327,1-4 4733,20-10 0,-24 3 0,1-4 0</inkml:trace>
  <inkml:trace contextRef="#ctx0" brushRef="#br0" timeOffset="101741">9286 14169 19108,'28'-33'280,"-8"15"1071,-30 52-1312,-2 5-17,-1 4-2723,-2 1 2712,0 3 827,-1 0-838,-1 0 0,1 0-9,4-9 1,0 0 30,-4 17-11,7-23 1,0-2 131,2-3 30,5-17 220,1-6 105,1-3 2636,3-10-3011,2-2 0,5-10 101,11-15-123,-2 6 248,10-13-253,-8 11 291,4-3-303,-1 0-5,2-1-12,0 0-11,0 1-11,1 3-12,1 1 1,0 3 0,-1 3-1,0 4-16,-1 3-6,1 4 6,9 2-28,-8 6-6,7 1-11,-13 9-28,-2 3 28,-3 7 6,-2 4-1,-4 5-5,-2 4-5,-4 3 678,-1 1-712,-2 1-29,-1-1 1,1-1 22,2-1-174,12 9 68,0-11-3437,11 4 3420,-1-18-116,4-5 110,16-8 158,-9-7 32,12-8 24,-15-5 10,0-3 40,13-19 5,-13 10 67,-6-3 1,-1-1-29,-4 1 17,7-16 12,-22 30 5,-4 4-17,-2 5-28,-2 5-22,-3 3 3278,-3 3-3311,-5 6-7,-4 4-4,-4 5-18,-2 4 0,-2 3 241,-9 15-246,10-9-1,-5 10-27,15-12 5,3 0-12,5-1-49,6 6 39,4-8-6,6 2 23,4-12-23,13-4 17,7-7 28,3-5-404,-1-7 415,-10-4 12,-1-4-1,-1-1 6,-2-3 6,-1-2 50,3-14-34,-10 9 12,2-10-11,-12 14 5,-3 0-6,-2 2 34,-9-4-39,0 10 5,-9 0-10,0 9 4,-15 6-27,6 1-22,-10 5 10,11 3-16,3 2-28,3 3 5,4 2-229,5 8 380,5-4-632,7 7-325,5-7-481,7 0-931,5 0-1081,3 0-151,6 1 2636,6 4 0,-16-10 0,1-1 0</inkml:trace>
  <inkml:trace contextRef="#ctx0" brushRef="#br0" timeOffset="102492">11130 14295 17059,'0'-7'4536,"0"1"-3734,0 6-220,0 0-1178,-6-62 949,2 42-216,0-15 0,-4 5 81,-4 25-27,-6 6 150,-22 17-184,2 2-101,10-3 0,-1 2 45,-19 14-34,-2 5-42,24-18 1,2 0 2,-24 22-20,21-14 0,1 1-19,-7 13-17,0 8 0,25-22 238,6-5-243,9-5 5,6-5 17,6-6-1,6-4 1,3-8-176,4-5 187,1-7 6,3-6 11,2-3-9,-10 2 0,0-1-1111,16-16 1111,-16 13 1,-1-2 30,10-16-2716,-2-2 2705,-1-4-901,-11 11 1,0-3 908,1-5 1,0-2-595,-1 0 0,1-1 591,-5 8 1,-1 0 0,0 3-217,-3 3 0,0 2 230,4-11 1,0 3 676,3-7-578,-3 7 16,-4 11-5,-5 8 1273,-3 9-1346,-4 8 1928,-2 4-1989,0 6 2944,-2 7-2939,-2 8 0,-2 9 1083,-3 8-1100,-3 7 0,2-7 1,-2 5-1,-6 20 0,-2 2-1243,4-11 0,0 0 1224,2-8 1,-1 1-1,1-3-20,1-5 0,1-2-20,0 1 1,-1 0-46,2-1 1,0 1-459,1-2 0,2-1 187,-4 28-40,6-6-27,8-8-2258,6-10 2117,8-10-1,6-9-694,20-8 623,-6-10 692,16-6-944,-11-8-1,0-4 309,-1-4 431,-3-4 611,8-16 22,-16 9 174,5-11 106,-17 13-1280,-3 3 1308,-3 2-56,-5 4 1922,-2 4-2129,-3 4-86,-4 6-93,-4 5-40,-5 2 693,-3 2-720,-4 5 3364,-2 2-3421,-2 4 107,-9 8-168,5 3-3521,2 0 3386,11 0-2268,10-8 2246,4-1 17,4-1-51,4-2 40,6-2-6,5-1-23,20-4-72,12-7 1553,4-1-1502,1-8 16,-18 1 2161,-1-3-2144,-4-1 28,-4-2 22,4-11-11,-13 6-325,1-7 353,-15 10 5,-4 1 6,-2 1 1008,-4 1-985,-3 3 937,-5 1-904,-2 2 11,-3 1-5,-2 3-11,0 2-6,-2 2 84,-11 3-118,5 4-11,-9 3 1,10 6-277,-2 2 249,1 3-7,1 5-22,1 4 6,2 3 0,-5 20-45,9-10-34,-3 15-83,12-15-258,4-1-1251,2 0-777,9-1 2431,6 3 0,-3-20 0,1-1 0</inkml:trace>
  <inkml:trace contextRef="#ctx0" brushRef="#br0" timeOffset="102692">12246 14436 24301,'-8'-2'2050,"2"0"-1647,6 2-1226,0 0-863,7-40-5355,-2 31-2790,5-29 9806,-6 41 0,-1-1 0,-2-1 1</inkml:trace>
  <inkml:trace contextRef="#ctx0" brushRef="#br0" timeOffset="103243">12581 14504 26351,'17'-48'76,"-1"-1"1,-1 5 0,0 6-49,3 11-1263,1-2 1263,3-4-6,0-2-11,3-4 0,0-2-665,2-4 654,0-3 5,1-3-2460,0-3 2458,-15 26 0,0-2 11,5-13 0,-1-2-517,-5 11 1,0-1 507,4-9 1,-2 2 202,1-12-163,-1-4-17,-6 22 475,-3 1-492,-4 23 2744,-1 7-2755,-1 3 1706,-2 5-1694,-4 4 4,-2 7 1,-4 7-6,-5 10 6,-2 7-2390,-2 9 2378,-2 7 9,6-8 0,1 1-1262,4-9 1,0 1 1247,-5 13 0,2 0 0,4-13 0,2-2-435,-1 1 0,1 0 426,1 0 1,0-1-26,0 0 1,2-1-29,1-1 1,0 0-34,2-2 0,1-1-275,0 28-218,7-6-241,6-6-427,9-8-626,7-8-398,5-8 2280,8-7 0,-18-8 0,0-5 0</inkml:trace>
  <inkml:trace contextRef="#ctx0" brushRef="#br0" timeOffset="103584">13204 14254 20141,'14'-41'946,"-1"1"1,0 3 0,-4 9-404,-9 23 167,-2 2-341,-2 3 52,-4 3-140,-2 2-28,-1 4-108,0 2-55,-1 1 115,2 0-160,3 1-17,2 1 0,3 5-28,5-5-5,2 3-1,5-8-5,3-2-6,5-3-5,4-2-18,17-6 29,-6-2 11,11-7 11,-14-1 23,9-12-334,-12 4 323,5-9 16,-15 7 11,-4-1 12,-4-1 11,-3 0 22,-3 0 17,-1 1 17,-2 2 16,-2 3 6,-2 2-16,-5 5-6,-2 3 294,-4 4-339,-1 3-12,-2 2-10,-2 6 11,-3 2-12,-1 7-3413,-4 3 3396,1 6-21,-2 3-160,3 4 176,0 5-33,3 2-710,1 4 688,3 2-40,2 1-6,3 3-98,7-14 1,1 2-205,-1 17 81,4-19 0,2 0-579,8 9-966,5-3 300,8-3-422,6-4 1950,11 2 0,-17-17 0,2-2 0</inkml:trace>
  <inkml:trace contextRef="#ctx0" brushRef="#br0" timeOffset="103809">14053 14134 18552,'10'-50'909,"0"-1"1,-5 3-1,-8 10-539,-11 22-2615,-16 5 2509,0 11-428,-4 8 337,-1 6 329,-2 9-395,1 6 97,1 9-154,4 6 6,2 7 1155,4 6-1200,13-27 1,2 2-10,1-1 1,1 3 0,-2 18 0,2 4-20,1 5 0,2 3-39,1-10 0,1 2 0,0-1-94,1-10 0,1-1 0,0-1-15,1 19 0,0-4-96,0-16 1,0-3 89,0 0 1,-1 0-351,-1-1 1,-1-1-270,-1-1 0,-2 0-543,-2-2 0,-3 0-1753,-2-2 0,-2 0 3086,-5 4 0,-1-2 0,-2 1 0,-2-1 0</inkml:trace>
  <inkml:trace contextRef="#ctx0" brushRef="#br0" timeOffset="103910">13179 15566 11511,'10'-45'599,"0"1"0,1 0 1,0 1-1,0 1 1,2 4 173,4-1 0,2 2-678,3 0 0,2-1-50,1 1 0,2 1 117,2 0 0,1 1-218,1 0 0,1 2-54,1 0 0,0 1-136,2 2 0,-1 1-511,2 0 1,0 1-454,-2 2 1,3 0-3707,11-7 1,0 1 4569,-17 12 1,-1 0 0,3 0 0,-6 2 0,-11 9 0</inkml:trace>
  <inkml:trace contextRef="#ctx0" brushRef="#br0" timeOffset="104283">14328 14497 26261,'15'-40'37,"0"-1"1,0 1 0,2-11 0,2 4-22,1 18 1,1 3-954,11-19 943,1-4-1364,1-5 1355,-18 26 0,0-1 11,7-16 1,-1-1 2,-6 12 0,0-1 0,4-10 1,-1 1 16,2-9 44,-5 7 12,-5 11 600,-5 9-465,-3 6-119,-6 11-55,-3 2 28,-14 20-34,1 3 8,-3 9 1,0 3-620,-9 16 597,9-12 0,1 2 15,-9 21-4,10-14 0,1 3-30,5-12 0,0 2-67,-3 9 0,2 1 44,5-13 0,2-1-22,-5 31-34,4 1-39,5-2-67,5 1-118,7-4-179,6-1-240,7-6-282,5-4-564,3-5-2040,2-9 3602,2-4 0,-16-14 0,-1-4 0</inkml:trace>
  <inkml:trace contextRef="#ctx0" brushRef="#br0" timeOffset="104457">14238 14235 21638,'47'-30'104,"1"-1"1,-4 2 0,-3 6-88,0 15-34,1 1-56,0 1-140,1 2-297,-2 0-3753,0 2 432,-2 1 3884,6 0 1,-22 1-1,-1 0 1</inkml:trace>
  <inkml:trace contextRef="#ctx0" brushRef="#br0" timeOffset="104793">15363 13995 22071,'-9'0'2040,"2"0"-1531,7 0 169,0 0-785,54-66-44,-18 44-1405,6-3 0,10-5 1,-4 8 868,-11 16 1,-1 4-650,24-4 1,0 2-1670,-27 4 0,-2 1 3005,5 2 0,-4 0 0,4-1 0,-3 3 0</inkml:trace>
  <inkml:trace contextRef="#ctx0" brushRef="#br0" timeOffset="104945">15489 14255 20834,'-4'1'3523,"0"0"-2094,4-1-1474,66-40-3008,-30 24 2898,10-7 1,2 0-529,2 10-2983,-10 5 1,2-1 3665,-5 2 0,-2 0 0,27-6 0,-27 7 0</inkml:trace>
  <inkml:trace contextRef="#ctx0" brushRef="#br0" timeOffset="105526">16519 14110 22621,'18'-47'711,"1"0"0,-2 4 1,-4 6-348,-7 11-28,-2 3-33,0 1-46,-2 6-16,1 2-62,-2 5-56,-1 4-50,1 2-11,-1 2-45,1 6-1,1 3 35,-1 33-40,0-12-14,-6 13 0,-3 1 9,-3 0-595,1-8 0,-2-1 589,-5 3 0,-1-1 0,1-1 22,0-2-246,3-4 218,2-5 6,3-6 6,3-5 11,4-7-6,2-5 0,4-7 1154,5-6-1125,4-4 4,4-4 29,15-17-22,-7 7-704,11-13 692,-9 11 1,2-2-7,1 0 23,0 6 0,0 1-50,9-7-4,-10 10 1,1 2 9,7 2-349,-12 9 337,5 1-11,-15 8 0,-2 1 5,-2 5-10,0 1-24,-1 6-21,0 3 898,-2 3-944,1 3-66,-2 2 326,0 1-489,0 1-140,-2 1-129,1 0-252,1-1-224,0 0-297,3-2-285,2-1-567,4-2-2071,3-1-3675,1-4 7976,-2-4 0,-8-5 0,-4-3 0</inkml:trace>
  <inkml:trace contextRef="#ctx0" brushRef="#br0" timeOffset="106333">17374 14132 16437,'41'-46'715,"0"-1"0,-4 6 1,-7 7 1538,-15 14-2008,-8 11 1037,-3 0-1177,-8 10 614,-4 2-641,-4 3 1430,-6 9-1464,4-2-17,-3 5 804,8-4-827,2 1 7,2-1-12,3 5-6,2-6 0,3 3 6,5-8 6,3-2-12,4-2-5,1-2 6,4 0 10,0-5 12,2-1-11,0-4-1,0-2 1,8-10 16,-7 3-403,5-8 409,-12 5 11,-1-1-3,-3 0 37,-2-1 22,-3 1 28,-2-1 12,-3 1 21,-1 0 1,-3 3-22,-3 3 396,-2 2-340,-8 3-103,2 4-38,-7 3-5,3 7-17,-2 3-6,-1 5 1,-1 4-6,0 3-584,0 3 578,1 2-11,2 1 0,3 3 0,2 0-11,3 1-28,4 1-28,2-1-45,3-1-73,5-1-112,3-2-151,7-1-168,5-3-202,5-3-229,5-3-269,4-4-331,3-3-229,3-4-337,2-2 45,0-4-843,1-3 1761,-3-4 780,13-10 946,-17 3 410,7-9 517,-19 6 165,-4-2 124,-2-1-62,-3-1-157,0 1-218,-2 0-235,-2 4-164,-2 3-144,-3 3-136,-3 3-133,0 3-102,-5 3-2052,-2 2 1929,-5 2 224,-3 4-324,-2 5 5,-11 13-95,7-2-5,-5 9-23,10-7 0,3 0 0,4 0-17,3 0 6,3-2-17,5-1-6,3-2 6,6-2 11,4-3-16,5-4-46,18-2 34,-8-5 2902,15-1-2857,-13-5 27,1-2 1,11-10 5,-12 1 12,6-8 11,-16 4 6,-3-2 16,-3-1 12,-3 1 33,-4 2 6,-3 2 5,-5 2-11,-1 4 522,-4 3-561,-3 5-34,-6 1-16,-3 6-29,-3 2 12,-2 5-6,1 3-5,2 2-6,2 2-6,1 8-5,7-5 11,2 4 0,7-9 11,10 3-5,1-7-23,19 4-5,-8-11 22,10-1-17,-5-3 0,1-1 0,2-1-33,1-2 44,14-8 6,-13 0 17,8-7-6,-19 2 12,-4-1-1,-3-2 6,-4-1 0,-4 1 0,-3-1 6,-4 2-1,-1 0 7,-4 2-12,-1 1 5,-4 1 23,-8-3-61,4 7-68,-4-2-11,8 9-123,2 1-309,0 2-582,1 0-2363,0 2 3461,1 2 0,1-1 0,2 0 0</inkml:trace>
  <inkml:trace contextRef="#ctx0" brushRef="#br0" timeOffset="107110">19132 13931 16090,'14'-46'500,"1"0"1,-2 4-1,0 7 2348,-1 15-2573,-1 4-51,-2 5-78,-2 3 1239,-1 4-1306,-2 4 748,-1 5-760,0 6 39,0 22-61,0-1-6,-1 16-16,-2-6 2776,-2 3-2799,-2 2-1352,-5 1 1352,-3 1 0,-3 0 0,-4-1-11,-1-1 2,2-16 1,-2 0 8,0-3 0,-1-1 5,1 0 1,-1-1 0,-14 9 22,17-20-17,4-8 23,4-3-1,4-7 18,4-13-35,4-3 1,4-11 34,12-17-32,2 7 1,3-2-1479,-5 7 1,1-1 1466,8-11 1,0 2-1,-10 17 1,-1 1-667,1-1 0,1 0 664,-1 0 0,0-1-272,0 1 0,0 0 283,17-25 8,-12 22 1,1 0 2,9-10 5,7-3-10,-17 25 5,-4 8-6,-2 5 1983,-4 4-1993,-3 7 2981,-1 5-2988,-2 9-10,0 7 10,-4 7 7,0 6-585,-1 6 584,-1 4 0,-1-13 0,1 0 1,-1 19-10,0-19 1,1-1-268,-1 9 265,3-1 0,2-6 0,4-4 0,2-6 5,4-5-10,0-6 16,2-6 0,0-6 6,1-5 11,10-15-28,-4-1-874,10-13 896,-7 1 1,3-4 1197,0-4-1192,0-3 0,1-5-17,-5 4 0,1-2-1314,5-7 1,-1 0 1305,-8 10 0,-1 3 3,5-10-265,-2 7 253,-4 10 685,-4 8-741,-4 6 7,-6 15-494,-1 18 101,-5 8-140,1 13-147,1-5-155,2 2 2204,1 2-3218,2 3-1633,0-2 3537,1 5 0,-4-21 0,-1 0 0</inkml:trace>
  <inkml:trace contextRef="#ctx0" brushRef="#br0" timeOffset="107459">20411 14004 23656,'8'-38'372,"-1"-1"1,-3-21-283,-17 63 555,-7 6-561,-8 12-73,7-2 0,1 7 1,1 2-12,3 2 186,-6 20-220,17-14-5,6-8 108,4 5-158,16-7 61,0-10 310,12 2-321,10-11 27,-7-4 18,11-3 50,1-11-865,-13 0 870,8-10 12,-20 3 28,-3-1 28,-5-2 11,-5-1 22,-4-2 6,-3-1-6,-2-2-22,-3 0-22,-2 1-12,-4 0-16,-1 2 44,-7-8-100,5 10-6,-5-2-22,6 12 825,1 4-847,1 4-35,1 2-16,1 5-51,-1 3-89,1 4-146,-1 6-1098,1 12 40,3-3-1373,2 9 2784,6-4 0,-3-14 0,2 0 0</inkml:trace>
  <inkml:trace contextRef="#ctx0" brushRef="#br0" timeOffset="107876">21214 14007 25926,'-22'-38'296,"-1"0"1,2 2 0,-1 11-168,-14 26-2505,-4 4 2443,-2 5-17,-1 5 308,0 4-347,4 3-2342,2 2 2326,6 4-1,6-1 17,5 2-11,7-2-50,5 12 703,8-12-698,7 6 1,8-15-12,6-4 198,5-3-338,21-4 100,-7-4 2367,15-6-2305,-14-5 17,2-6 12,0-5 10,0-4-16,-3-5 8,-13 4 0,-2-1 26,12-18-7,-14 14 1,-2-1 17,5-21-1351,-2-5 1331,-12 25 0,-1-1 17,6-17 0,0-2-12,-4 12 1,0-1-868,4-11 0,0 0 873,-6 17 0,-1 2 37,10-28-250,-4 9 289,-3 9-1487,-4 10 1464,-3 8 717,-3 8-762,-2 6 1591,-1 6-1618,-4 4 295,-2 7-301,-3 6 17,-4 10-17,-1 8 11,-1 7 1653,-1 6-1681,1 6 11,1 4-114,3 3 64,5-13 0,2 1-736,1-11 1,1 0 690,0 11 0,1-1-207,1 15-224,3-4-264,3-5-369,4-4-1602,4-4-308,1-4-2101,2-6 5176,4-2 0,-10-14 0,1-4 0</inkml:trace>
  <inkml:trace contextRef="#ctx0" brushRef="#br0" timeOffset="108218">21776 14018 23906,'-9'-60'84,"1"15"1313,5 55-1391,1 2 513,2 0-508,5 1 243,4 1-276,5-2-17,5 0-12,4 0-5,4-3 650,3-2-633,1-2 17,-1-3 16,-2-3 12,-3-3 16,-4-4-22,-2-4 17,-4-2 5,-4-3 12,-1-3 5,-3-2 12,-2-3 77,-1-13-21,-2 9-6,-2-10 22,-2 15 6,-2 1 5,-3 4-11,-2 3-11,-3 3-5,-2 5-35,-2 2 12,-1 3 224,-1 3-241,-2 5-39,0 5 56,-24 34-56,17-12-429,5-3 0,1 0 396,2 8-6,2 0 5,4 2-56,4-1-268,4 20-84,6-15-258,5 14-471,6-21-929,3-1-5804,1-6 7876,-1-6 0,-8-11 0,-2-6 0</inkml:trace>
  <inkml:trace contextRef="#ctx0" brushRef="#br0" timeOffset="108801">22707 13763 19798,'19'-8'0,"-3"2"0</inkml:trace>
  <inkml:trace contextRef="#ctx0" brushRef="#br0" timeOffset="108984">22610 14223 23343,'-1'3'2090,"-1"0"-718,2-3-1232,-35 67-2375,19-37 2232,-10 18 1,0 1-144,7-15-257,-7 11-3159,-10 7 3562,2-6 0,5-7 0,11-16 0</inkml:trace>
  <inkml:trace contextRef="#ctx0" brushRef="#br0" timeOffset="110032">8089 15264 17339,'37'-43'270,"0"0"1,-4 4 0,-3 8-154,-5 18 7,1 3-821,-1 3 815,-1 1 239,-3 4-245,-4 1 168,-4 2 269,-5 6-196,-5 1-12,-7 6 341,-5 0-262,-29 21-342,10-10-555,-4 0 1,-1 1 487,-4 2-5,-13 9 0,15-10 10,1-2-4,3-1-1,3-2 11,6-4 6,4-3 0,7-4 56,4-1 67,5-3 73,4-1 62,4-1-5,4-1 1002,5-1-913,12 0-242,-4 0-27,10-1-34,-7-1 1,11 2-46,-9-1-16,7 2-1,-15-1-5,-2 2 17,-2 3-17,-6-1 17,-3 4 5,-6-1-11,-4 2 17,-3 3-16,-6 2-1,-2 3-22,-3 1 22,-1 1-11,0 1 28,-6 10-28,-2 12 5,6-9-1090,5 1 1085,12-21 0,3-2 17,3-2-6,6 3-5,1-4-6,7 3 11,-1-4 1080,1 1-1074,3 1-17,2 1 28,11 10-34,-8-3 12,7 5-325,-14-8 319,-4 1 45,-4-3 22,-5 2 23,-4-2 33,-6 0 6,-5 0 11,-7 0 11,-4-2-369,-5-1 347,-1-2-34,-4-2-22,1-1-29,0-3-38,0 0-45,2-3-107,2 0-414,3-1-2499,1 0 3059,1 0 0,11 0 0,0 0 0</inkml:trace>
  <inkml:trace contextRef="#ctx0" brushRef="#br0" timeOffset="136358">26289 13197 17395,'-7'-53'872,"0"0"0,1 5 0,2 6-178,1 6 948,2-10-1318,1 23-318,0-5-28,0 26 5,0 8 45,0 8 17,0 10-17,1 11-682,-1 11 665,0 10-8,0-23 0,-1 1-17,0 4 0,-1 1-636,-1 4 0,-1 2 583,-1 2 0,0 2-54,-1 2 1,-1 2-79,0 1 0,0 0-1253,-1 1 0,0 0 640,1-1 0,0 0-788,0-2 1,0 0 1599,1 5 0,1-5 0,-1 4 0,1-5 0</inkml:trace>
  <inkml:trace contextRef="#ctx0" brushRef="#br0" timeOffset="137362">26509 12845 14720,'-31'-41'352,"-1"1"1,0 2 0,14 10 1060,24 20-1373,8 2-12,9 0-6,11 2 1,12 0-18,11 2-1641,-23 1 1,1 1 1635,3-1 0,4 1 3,2 0 1,4 0 0,-1 0 27,10 0 0,1 1-22,-5-1 0,2 0 1,-2 0 1,9 1 0,0 0-492,-19 0 1,1-1 0,0 0 497,1 0 0,1 1 0,1-1-216,0 0 1,1 0-1,0 0 208,1 0 1,1 0-1,0 0 176,1 0 0,0 0 0,0 0-185,0 0 0,0-1 0,4 0-3,1 1 0,4-1 0,1-1 0,-3 1-219,4-1 1,-3 0 0,3 0 221,-3 0 0,3 0 0,-1 0 0,-3 0-2,0-1 0,-4 0 0,1 1 4,-1 0 0,1-1 0,2 1-7,-1-1 1,3 0 0,1 0 0,-4 1-2,3-1 1,-2 0-1,1 0 6,-4 0 0,2 0 0,0 0 0,-4 0 0,-2 0 0,-5 1 0,1-1 2,-1 0 0,-1 0 0,2 0 0,12-1 0,4 0 0,-4 0-212,-13 1 1,-2-1-1,1 1 213,10-1 1,2 0 0,-4 0 240,1 0 1,-3 1-226,-2-1 1,0 1 338,-3 0 1,-1 0-340,-2 0 1,-1 1 5,-2 0 0,-2-1 6,-1 0 0,-1 0 13,-3 1 1,-1-1 56,27-4 22,-7 1 34,-7-2 11,-5 2 1976,5-5-2004,-15 4 0,6-3-40,-17 6 516,0 0-543,-4 2-28,-1 2 887,-2 0-859,2 2-34,-4 1 3398,1 2-3359,-4 1 28,1 1 46,0 0 10,1 1 17,0 0-5,1-2-22,-1 0-18,-1-1-33,-2-1 0,-1-1 22,-2-1 174,-1-2 1607,-1 1-1893,-1 1 39,0 0-27,-2 0 10,-1 2-5,0 1 0,-2 2 40,-11 16-24,-5 14-21,-4 16-136,12-19 0,2 1 107,-3 20-653,2 7 665,4-12-949,2-8 1,-1 1 953,2-9 0,0 1-11,-2 12 0,-1 3-3,-1 5 0,-1-1 0,2-10 1,-1 0-4,-4 15 1,0 1-1234,3-16 1,-1-2 1238,-2 1 0,0 1-299,0-1 0,-2 0 293,-1 0 1,-1-2-535,-1-1 0,-1 0 531,-1-2 1,-1-1 2,-1-2 1,-1 0-7,-1-2 1,0-1-3,-1-1 0,0-2 123,0-1 1,-1-2-127,1-1 0,-1-1 22,1-3 1,-1-1-6,-25 16 1443,0-5-1443,3-5-36,0-9 0,-2-2 27,18-6 1,-1 0-176,-9-1 0,-7 0 0,6-2 181,6-2 1,1-2-1,-13 1 0,-3-2 6,-6 0 0,1 0-3,11-2 0,0 1 5,-15-1 1,0 0 612,18 0 0,-1 0-618,4 0 0,-3 0 0,1 0 86,-5 0 1,-3 0-78,-1 1 0,-5-1 1,3 1-573,9 0 1,2 1-1,0-1 555,-1 1 1,1-1 0,1 1 15,-19-1 1,3 1-27,16 0 0,2-1 21,-3 0 0,0 0-551,-1 1 0,-1-2 551,0 0 0,-3 0 2,1-1 1,-4 0-1,2 0 6,-9-1 1,-1 0-14,7 0 0,-3 0 0,2 1 110,-7-1 1,1 0-109,-1 1 0,-7-1 11,20 1 0,-6 1 0,-3-1 0,1 0 1,4 0-5,-8 1 0,4-1 1,-5 1-3,8 0 1,-6-1 0,0 0-1,1 1 1,6 0 79,-2 1 0,6 0 1,-1-1-77,-1 1 0,0 0 1,0 0 48,2 0 1,0 0-1,0 0-62,2 0 1,0 0-1,0 0 21,-19 0 0,1 0-6,3 0 0,1 0 3,3 0 0,1 0-14,3 0 0,0 0-6,3 0 1,0 0 2,4 0 0,-2-1-193,-13-1 1,0 0 173,16-1 0,1 0-40,-11-1 0,3-1-246,-10-6-296,9 0-213,12-3-2035,12-4-6552,12 2 9404,8 0 0,6 8 0,1 2 0</inkml:trace>
  <inkml:trace contextRef="#ctx0" brushRef="#br0" timeOffset="138055">28476 13416 20773,'14'-45'403,"1"0"0,-2 4 0,-1 8 1003,0 21-1216,-4 5 244,-3 2-384,-3 5 154,-2 0-114,0 14 449,-2 0-495,-1 17-27,-3-2 6,-1 5 5,-7 22-1411,2-11 1395,-2 17-7,6-20 1,2-2-1,3-3 7,2 6-294,2-15 316,0 3 55,0-18 365,0-4 1179,-1-5-1247,-4-6-324,0-5-28,-5-6 5,1-2 339,-2-5-344,2-2 5,1-4-22,3-4 0,1-4-6,4-4-1047,3-3 1058,2-1-11,5-1 6,0 4 0,1 4 5,-1 5 18,-2 8-7,-3 5-10,-2 8-18,-2 4-22,-1 3 6,-1 1 1053,0 5-1048,-1 3 12,-1 7-17,-2 4-6,0 7-28,-2 3-28,1 4-207,0 4 0,-1 3-241,1 11-740,0-9 0,1 1-195,1 5-1485,2 1 2768,0 5 1,1-26 0,0-1 0</inkml:trace>
  <inkml:trace contextRef="#ctx0" brushRef="#br0" timeOffset="138349">28074 12918 21253,'-7'-41'384,"-1"-1"1,0 3 0,3 12-301,5 23 1006,-2 2-1006,1 7 395,0 2-345,-1 10 195,0 6-82,2 30-146,-1-5-1460,1-13 0,0 1 1432,0 26-17,-1-9 0,0 3-45,-1-10 0,0 1-4,0-4 1,-1 2-1,0-1-645,-1 10 0,-2-2 638,0 3 0,0 1 2,-1 1 1,0 0-835,-1 0 0,0 0 801,1-1 0,1 0-28,-1-2 1,1-1-60,2-2 1,0 0-99,1-3 0,2 0-185,0-3 1,2 0-687,1-3 1,3-1-595,0-2 1,1-2-3047,2-5 0,0-2 4727,7 21 0,-7-27 0,-3-9 0</inkml:trace>
  <inkml:trace contextRef="#ctx0" brushRef="#br0" timeOffset="138629">29554 12820 22635,'1'45'58,"0"0"1,-1 0 0,1 19 0,-2-3-42,-3-22 0,0-1-1317,-1 4 1,0 2 1299,1 4 0,0 0 5,-1 4 1,1 1-26,0 1 1,1 0-35,1 1 1,-1 2-203,2-6 0,0 3 0,0-3-301,1 8 0,0-2-250,-1-9 1,1 2-1,0-3 807,-1 7 0,1-6 0,0 4 0,-2-4 0</inkml:trace>
  <inkml:trace contextRef="#ctx0" brushRef="#br0" timeOffset="139163">26794 13376 21610,'23'-40'393,"0"0"1,-2 3 0,-5 11-248,-12 23 623,-3 2-685,0 7 260,-1 4-131,-5 21-124,0-3-21,-5 15 10,0-5 17,-2 2-22,-1 3-441,-1 1 432,5-12 1,0-1 8,-5 16-23,-2 13-390,8-22 374,2-2 11,0-5-12,2-3 1,2 3-23,1-12-5,1 2 5,2-13-5,2-2 529,5-2-563,6-2-56,7-1-123,8-1-348,10-3-908,10-2-2021,9-6 2872,-20 4 1,-2 0 0,3-1 0,2 0 0</inkml:trace>
  <inkml:trace contextRef="#ctx0" brushRef="#br0" timeOffset="140116">30088 13318 18964,'-1'-5'2900,"0"2"-883,1 3-1961,7 26-28,-2-7 17,5 25-23,-6-13-5,-1 2-6,-1 0 17,-1 1-5,0-2-1,-1-1 6,-4 9-11,0-12 0,-5 6 16,2-15 102,-6-2-29,3-5-11,-5-3-5,5-7 100,-3-4-89,3-3-11,-1-3-23,6-3-6,1-4-10,2-4-6,1-2 11,2-21-17,7 5 1,1-3-32,-3 8 0,2-1-1693,5-10 1,2 1 1712,6-8-17,4-1-380,0 1 363,-7 18 0,1-1-2121,9-12 2132,-9 17 1,-1 3 0,6-3-275,12 1 269,-10 11 1787,25 4-1804,-26 14 11,9 6 1,-21 6-7,-2 4 329,-3 17-339,-4-4 16,-8 12 1,-7-8 2258,-10 1-2270,-6 2 11,-5 0-11,-5-2 17,-1-4 17,-2-3-17,3-3 17,3-5-6,4-3-11,7-4 6,7-4 11,6-4 687,6-1-592,5-3 17,6 0 6,8 0-2854,10 0 2797,9 2-286,-3-1 0,2 0 236,22 3-31,-5 0 1,1 1-294,-19-2 1,-1 0 247,10 2 1,0 0-144,16 7-358,-17-4 0,1 1-649,19 8-483,-21-6 1,-2 1-8151,6 4 9779,-8-2 1,-18-8 0,-7-3 0</inkml:trace>
  <inkml:trace contextRef="#ctx0" brushRef="#br0" timeOffset="141427">26299 14946 13151,'23'-37'1053,"-1"1"0,1 0 0,6-8 0,2-2 0,-3 8-751,-8 11 1,-1 2-40,10-11 0,-2 2 196,-2 3-55,-3 6 1223,-3 3-1341,-2 4 670,-4 4-811,-3 5 427,-4 3-505,-2 5-56,-2 5 40,-1 7 790,-4 20-819,-3 0 6,-6 17-1471,-7-4 1454,-7 5 6,9-22 0,-1 0-23,-3 1 0,-1 1 3,-2 2 1,-2 0-21,-2 1 1,-2 1-74,1-1 1,-2 3 0,1-2-107,-5 5 0,-1 1-334,-1 2 1,-3 4-1,5-4-254,4-5 0,3-1-588,-6 9 1,2-1 1377,12-12 0,3-3 0,-2 3 0,5-3 0</inkml:trace>
  <inkml:trace contextRef="#ctx0" brushRef="#br0" timeOffset="142435">25558 16108 16997,'0'-6'3227,"0"1"128,0 5-3311,6-13 29,-15 40-56,5-14-2602,-17 41 2579,-1-12-11,-2 3-783,-3 3 800,-3-1-979,-2-1 990,0-2-11,3-6 11,-7 5-5,12-15 22,-3 2 50,15-18 34,4-3 1460,5-5-1438,1-3 1416,5-6-1482,2-3-12,7-6 5,4-4 57,17-15-68,-5 4-256,0 0 0,0-2 262,11-11-31,-13 14 0,0-1 9,15-13-1,2 1-1045,1 2 1068,0 5 11,-1 6 6,-3 5-489,-3 6 450,-6 6-223,-3 5 206,-5 4 1561,-4 5-1578,-2 3 1144,1 13-1188,-4 11 21,-1 1-16,-5 5-17,-4-9 6,-2 2-34,0 0-34,0 2 618,-1-1-657,0-1-28,1-2-22,0-2-90,0-3-134,4 1 55,0-8 57,3-2-1,1-8-5,2-4 1,2-2 32,2-2 96,2-4 112,2-4 79,1-3 38,0-2 46,1-3 5,-1-3 17,2-4 134,-2 1 0,0-2-39,5-6-270,-5 6 1,-1 2 281,-1 1-1,-1 1 11,0 3-5,-1 1-28,0 4-17,0 1-56,-3 6-17,-2 1-44,-3 4-29,-3 1 28,-2 6-5,-3 2 6,-2 16-46,-4-2 6,-4 11-5,-3-3 0,-2 2-12,-1 2-11,-6 13-5,7-11-626,-1 6 620,9-16-17,4-5 6,0-3 17,2-4 337,3-5-287,1-3 0,4-2 17,2-4 5,3-2 6,2-4 687,5-3-659,1-3-922,2-3 978,2-3 11,-1-3-524,1-2 507,0-3-22,-2-1-22,-1 0-6,0 0-23,-2 4-10,-1 1-29,-2 4-5,-3 2-23,-2 4-39,-4 2-61,-1 4 800,-4 4-968,-1 2-290,-1 1-500,-3 8-751,0 0-1573,-2 8-5457,0-2 8845,0-1 0,2-6 0,1-2 0</inkml:trace>
  <inkml:trace contextRef="#ctx0" brushRef="#br0" timeOffset="142984">26736 16571 21738,'47'-16'151,"-1"1"0,-3 0 1,-5 0-40,-2-6-39,2-2-11,2-5-456,0-3 422,1-6 0,-1-5-22,1-4 5,-20 20 0,-1 1-6,0-2 1,0 0 16,1-1 1,-1-1-4,-1 0 1,0-1-6,0 1 0,0-1 6,-1 1 0,-1 0-9,0 1 0,-1 1 23,12-24 16,-4 5 28,-6 6 23,-5 7 862,-4 8-806,-5 5-17,-3 6 67,-1 3-157,-1 7 554,-2 0-582,-3 6 732,-3 4-748,-4 4 1122,-5 7-1117,-3 5-11,-4 7-561,-2 7 550,-2 6-6,-2 8 9,14-22 0,0 1-1,0 2 1,-1 2-1281,-1 2 1,0 1 1293,-1 1 1,2 1 2,-1 1 1,1 0-4,1-2 1,2 2-26,0 10 1,3 0-1141,4-14 1,2 0 1142,2 8 0,5-3-5,11 9-532,11-6 509,8-5 17,7-5 0,4-7 22,-10-15 1,2-2 5,17 1 0,-17-9 0,1-2 11,14-10-5,2-9-1160,2-7 1159,0-6-2,-26 13 0,0-1-112,0-2 1,0-2 119,1-2 0,0-2-14,0-2 0,1-2 0,1-2 1,0-2-336,-1-1 1,1-2 345,0-1 1,0-1 206,0-1 1,-2 0-188,1 2 0,-2-1 5,-1 1 1,-2 1 8,-1 3 0,-2 0 0,-3 2 0,-1 1 451,-4 3 0,-1 1-359,4-23 23,-8 7-6,-5 8 0,-6 7-16,-3 7-29,-3 7 1594,-2 5-1661,1 6-11,0 3-5,1 6-1,-1 4-11,-2 7 0,-2 10-5,-4 9 329,-4 10-329,-7 11-40,5-6 1,-2 3 7,4-10 1,0 1 8,3-4 0,-2 3 1,2-2-420,-3 5 0,0 0 327,1 1 0,1 1-85,0-1 1,1 1-466,2-1 1,2 1 16,2-2 1,1 1-913,3-1 0,1 1 1554,3 5 0,1-3 0,0 5 0,3-4 0</inkml:trace>
  <inkml:trace contextRef="#ctx0" brushRef="#br0" timeOffset="165380">20991 972 26163,'6'-45'1603,"1"-1"0,-1 1 0,3-18 0,-3 11-3182,-4 24 594,-2 2 453,-1 6 113,-1 3 64,0 5 97,-2 2-2136,2 5 1707,-1 4 501,1 6 253,-2 6-12,0 9 49,-1 6 76,-1 8-406,-1 6 237,3-7 0,0 6-668,-1 19 1,0 2-89,1-10 0,1 0-867,-2 13 1,2-1-2564,-1-11 0,1-4 1640,1-12 1,-1-1 1887,0 9 1,1-5 0,0-11 0,1-13 0</inkml:trace>
  <inkml:trace contextRef="#ctx0" brushRef="#br0" timeOffset="165797">21226 521 13643,'-32'-32'694,"1"1"1,-1-1 0,-11-10 0,0 7-95,9 21 1,0 5-38,-21-1-355,19 4 0,0 3-1248,-17 8 989,1 4 39,1 9-32,0 8 147,15 0 1,0 4-845,9-6 1,0 2 644,-9 11 1,2 2-22,10-6 1,2 0-12,0 2 0,0 2 143,2 2 1,1 1-6,0 2 0,1 0-470,1 2 1,1 0 447,1 1 1,1 1-8,1 0 0,1 1-851,1-2 1,2 1 820,2-1 1,1 1-15,2-3 1,2 1-161,3-3 1,4 0 142,1-3 0,4-1 13,4-3 0,4-2 8,3-2 1,3-3-3,4-1 0,3-2-5,4-3 0,2-2-108,4 0 0,3-3 107,3-2 1,1-2 19,4-1 1,1-2 17,2-2 0,3-2 17,-2-2 1,3-3-1,-2 0-1,-12-2 1,-3 0 0,3-2 135,11 0 1,3-2 0,-4-1 88,1-5 1,-3-1 21,-2-2 0,-1-2 32,-4 0 1,-2-2-179,-4-2 1,-3-3 181,-3 1 0,-2-3-223,5-17 1,-4-4-145,-9 10 1,-2-1-27,4-14 0,-3-1 318,-10 13 0,-3-2-367,0-18 1,-2-3 102,-3 15 0,-3 0-111,-1-15 1,-5 2 18,-2 18 1,-4 3 180,-3 1 0,-3 2 0,-2 1 1,-4 3 394,-2 1 1,-3 2-401,-3 3 0,-2 1-7,-1 3 1,-3 1-62,-18-5 0,-1 3-43,13 6 1,0 2 483,-13-3 0,2 2-825,18 8 0,2 3-684,-28-3-3265,7 5-1556,10 7 5827,11 0 0,16 1 1,8-1-1</inkml:trace>
  <inkml:trace contextRef="#ctx0" brushRef="#br0" timeOffset="166262">20613 1787 27454,'-37'29'798,"0"-1"1,-1 1 0,-12 10-1,2-4-316,16-11 1,3-3-3698,-18 13 3376,15-12 0,1 0 98,-10 8 291,1-1-465,3 0 40,9-3 1,1 0-433,-6 7-20,9-7 1,3-1-509,4-1-2948,2 0 287,4-3 3326,3 1 0,4-11 1,2-1-1</inkml:trace>
  <inkml:trace contextRef="#ctx0" brushRef="#br0" timeOffset="167064">18967 2753 19742,'15'-27'369,"-2"8"-248,-12 28-24,1 2 26,-1 0 16,-1 1-21,0-1 14,0 0 104,-4 0 4,-1-1 66,-4-1 175,-7 3-51,4-4 38,-4 0 41,6-5-36,0-1-63,2-2-125,0-2-97,-1-6-345,4-2-102,-1-6-99,4 1 91,1-3 58,3-3 141,7-16 82,9-4 212,2 0 145,6 5 144,-4 17 181,21-7-22,-15 14 21,15-3-93,-22 13-241,-1 2-180,0 5-146,-1 4-197,0 5-255,-1 5-215,5 18-186,-7-4-337,1 14 461,-11-9 452,-8 0 1,-3 1 22,-7 8-111,2-8 0,-4-3 467,-14 2 61,3-13 1,-1 0 409,-17 14-896,13-16 1,0 0 1007,-13 7-143,1-4-82,4-2-10,-7-1-859,16-9 697,-2-2 176,19-9-242,3-4 86,5-2-812,2-3 1000,6-2-829,3 0 1158,5 0-892,14-1 26,-3 1 64,10 1 132,-5 3 275,3 3 94,21 0-553,-21 2 0,2 1-1001,-1-1 1,0 1 838,1 1 1,-2 0-307,13 2-52,-2 0-6,-1 0-79,-1-1-222,-3-1-480,-1 0-672,-2-2-5259,8-3 6567,-9-1 0,-5 0 0,-15-1 1</inkml:trace>
  <inkml:trace contextRef="#ctx0" brushRef="#br0" timeOffset="167438">19792 2474 14161,'-33'-48'542,"-1"1"0,2 3 1,0 8-406,-11 11-38,-6 6 418,-7 5 307,-6 5-311,19 8 1,-6 1 0,1 2-150,4 3 1,0 1-1,-1 1-91,-9 0 1,-2 1 0,2 1-264,10 3 1,2 0 0,3 2 773,-6 4 0,3 1-109,-1 2 1,0 1 10,1 3 0,0 1-215,2 2 1,0 2-286,2 2 0,1 1-141,1 2 0,2 1-648,2 1 1,2 1 471,1 1 1,2 0-38,3-1 1,3 4-102,4 8 0,1 6 0,4-4-436,0-1 1,4 1 309,1 1 1,3 4 0,4-6-249,7-6 1,5-4-63,3 1 0,5-1 47,3-2 0,3-1 101,2-2 1,8-3 411,12-7 0,12-1 1,3-3-1,-7-2 64,-10-4 1,-3-3 0,5 0 41,0 0 1,6 0-1,2 0 1,-3-2-1,-6-5 234,16-4 1,-5-6 123,1 0 0,-1-3 140,-1-2 1,-1-2 32,-3-4 0,-2-1-10,-2 0 1,0-5-156,-8 0 0,1-3 0,-3 0-35,6-4 0,-2-3 190,0-4 0,2-5 0,-4-1-405,-10 5 1,-3-1 0,-2 0-95,2 0 0,-2 0 1,-1-1-52,6-18 0,-4 2-64,-11 16 1,-3 1-70,0-14 0,-2-1-47,-6 2 0,-2 1-41,-1 0 1,-4 2-35,-12-3 0,-6 5-563,-15-1 592,8 18 0,-3 2-340,-24-3 214,23 16 0,-2 2-345,-2 1 1,-1 1 808,-9 0 0,2 2 1,-5 0-1,1 1 0</inkml:trace>
  <inkml:trace contextRef="#ctx0" brushRef="#br0" timeOffset="178185">23646 9155 10647,'-48'1'60,"0"0"1,-1-1 0,1 1-1,-10 1 1,1 1 0,3-1-5,9 1 0,2-1 0,4 0 16,-8 3 1,6 0 73,-2 0-23,10-1 1125,10-1-1226,9-1 45,7 0 74,6 0 117,10-1 139,10 1 29,17-1 27,20-1-235,-19 1 1,2-2-689,9 1 1,4-1 634,7-1 0,4 1-443,-17-1 0,3 0 0,0 1 326,4-1 1,0 0 0,6 0-287,-7 1 1,5-1 0,2 1 0,0 0 0,-3 0 248,3-1 0,-2 2 1,0-1-1,3 0-210,-9 0 0,3 1 1,2-1-1,-1 1 0,-1-1 1,-2 1 200,10-1 1,-2 1 0,-1 0 0,0 0-119,3 0 1,0 0 0,1 0 0,-1 0 113,-11 0 1,0 1 0,-1-1 0,1 0 0,0 0-42,1 1 1,0-1-1,0 1 1,0-1 0,0 0 37,-1 1 1,-1-1-1,0 1 1,3 0-1,5-1-1,-3 1 1,5 0-1,4 0 1,1 0-1,1 0 1,-1 0-1,-4 0 1,-3 0 3,8 0 1,-4 0 0,-2 0 0,1 0 0,5 0 0,-9 0 0,4 0 1,3 1-1,0-1 0,1 0 1,-3 1-1,-4-1 0,-4 0-3,12 1 0,-6 0 0,-3 0 0,2 0 75,-1 1 1,-1-1 0,1 1 0,2 0-72,0 0 0,3 0 0,1 1 0,-1-1 0,-4 1 37,-1-1 0,-3 1 1,-1-1-1,3 1-37,-4 0 0,2-1 0,1 1 0,-1 0 0,-2 0-9,4 1 1,-1 0-1,-2 0 1,0 0-22,-4 0 1,-1 0 0,0 0-1,-1-1-9,14 2 0,-1 0 0,-3 0-182,-5-1 1,-2 1 0,-7-2-398,13 1-3953,-5 1-395,-40-5 4966,-9-1 0,-4 0 0,1 0 0</inkml:trace>
  <inkml:trace contextRef="#ctx0" brushRef="#br0" timeOffset="193347">25086 10588 13709,'0'-7'4464,"0"2"-3606,0 5-774,-5-28-6,6 27-11,-5-18 6,8 38-17,0 1-11,0 5-6,1-1 6,0 0-6,1 0 6,0-2 22,2-2 17,1-1 174,4 2-57,-2-8 68,3 1 56,-2-9 16,0-2 231,12-5-371,-2-4-488,13-6 411,-4-3-17,7-5-18,5-3-16,6-4-1504,6-2 1459,-25 12 0,0 1-735,4-2 0,-1 0 729,3-1 1,1 0 2,1-2 0,1 0-3,0 1 1,3-2-759,-6 3 1,4-1 0,-1 0 753,0 1 1,-1 1 0,1-1-147,17-8 1,-1 1 138,-9 6 0,-4 2-5,6-1-18,-9 5 686,-8 4-780,-8 3-124,-8 4 848,-7 1-4617,-6 10 3999,-8 1 0,2 1 0,-2-2 0</inkml:trace>
  <inkml:trace contextRef="#ctx0" brushRef="#br0" timeOffset="219113">18962 11414 14851,'-25'-42'-29,"1"0"0,0 2 1,9 7 879,15 21-516,6 3 808,0 10-859,3 7-103,-2 7 58,2 32-476,-4-15 935,0 24-485,-3-24-236,-2-3-250,2 0 35,0-4 307,2-2-101,1-3-80,2-4 97,2-2 430,2-6-235,3-3 97,3-3 166,6-5 17,3-5 106,8-7-4,5-7-770,6-6 433,-7 3 0,1-2-130,-7 6 0,0-1-45,12-10 0,0 0-1238,-11 7 0,-1 1 1183,0-1 0,0 0-17,0 1 0,0-1-18,-2 2 0,0 0-10,-1 0 0,0 1-289,-2 1 0,-1 0 437,24-17-12,-5 3-18,-4 5-65,8-6-57,-15 12-27,5-3-17,-19 13-34,-1 3-946,5 3-105,-10 5-4992,3 4 6759,-12 8 0,-3-4 0,0 1 0</inkml:trace>
  <inkml:trace contextRef="#ctx0" brushRef="#br0" timeOffset="253652">25728 7356 14325,'-6'-4'2683,"1"0"-1921,5 4 415,0 0-628,-11-72-415,16 45-67,-7-17 0,4 3 90,20 22-411,2-1 411,4 3-17,3 1 6,1 3-1083,3 0 1049,0 2-22,0 2-29,0 2-33,-1 3-16,0 1 4,-2 6-21,-1 3-46,20 26 18,-21-6-18,10 19-77,-29 4 60,-9-7 379,-10 15-373,-10-12 398,-10-1-352,-4 0-935,-7-4 973,0-1 12,-4-6 5,2-3 11,1-4-2816,3-4 2855,4-4 1,5-4-12,6-3-22,6-3 419,6-3-425,6-2 1174,9 0-1006,3-2 3437,21 0-3604,-2-1-17,14 0-1179,-4-1 1145,3 0-782,7-1 709,4-1-1478,-7 0 1,2 0 1354,-9 0 0,0 1-780,16-2 0,-1 1 609,-11 0 0,-2 0-345,3 0 0,0 0-179,1 0 0,0 0-302,0-1 0,1-1-597,-1 0 1,0-1-623,-4 0 1,-2 0 2411,25-6 0,-30 5 0,-14 3 0</inkml:trace>
  <inkml:trace contextRef="#ctx0" brushRef="#br0" timeOffset="254000">26824 6691 5523,'-40'-16'527,"0"-1"1,0 1 0,-6 0 0,-2 2 0,3 3-40,-11 3 1,2 6-380,-1 0 0,0 2-59,-3 4 0,3 3 101,12 2 0,2 2 223,-3 2 0,0 2-200,-1 2 0,1 2-1,-1 1 1,-2 4 42,4 1 1,-2 3 0,3 0-69,-7 6 1,1 1-65,7-4 0,-2 3 0,5-1 28,-1 5 0,3 0-26,2 2 1,1 0 84,2 1 0,3 1-118,2 0 1,2 0-18,4 0 1,3 0 7,2 0 1,3-1 0,4 0 0,3 0-147,2-1 0,3 0 141,5-1 0,2 0-11,4 0 0,3 0 486,2-2 0,8 0-490,15 5 0,10 3 1,-2-6-333,2 0 1,4-2 322,-12-10 1,5 2-1,0-1 1,-2-5-57,-2-6 0,-2-4 1,1-1 68,1 0 0,1-1 0,1-2 223,-1 0 0,1-2 0,3-1-169,0-2 1,2-2-1,1-1 1,-3 0-221,2-2 1,-3-1 0,3-2 234,12-1 0,2-3 1,-5-1 114,1-7 0,-4-3-67,-2-2 1,-2-3-12,-2-2 1,-3-2-20,-3-2 0,-3-3-26,-2-1 1,-3-3 31,-2-1 0,-2-5-82,-4 1 1,-1-3-1,-2 0-88,2-8 0,-2-1 52,-4 8 1,0-3 0,-3 2-1,-2-3 0,-4 2-9,-2-1 1,-2 1-9,-2 3 0,-5-1-73,-8-15 0,-7 2 3,2 17 0,-5 0-187,-10 0 1,-7-1-1,-1 5-393,-5 6 0,-2 5-2307,5 4 1,-1 0 0,1 4 3071,-4 2 1,4 4 0,-5-1-1,16 6 1</inkml:trace>
  <inkml:trace contextRef="#ctx0" brushRef="#br0" timeOffset="268538">4360 8926 7492,'-1'-6'1372,"-1"1"779,2 5-1988,-46-11-35,29 10 80,-42-3-141,45 12-17,-5 3 6,5-2-22,-1 2 5,0 0-5,-1 1 10,-11 7-16,5-3 6,-8 6-225,8-7 213,0 0-10,0-1 10,-1 0 0,2 0-375,-1-1 381,1-1 17,-8 4-28,8-6 5,-10 7-22,10-7 0,1 0 205,6-3-216,6-3-17,1-1-45,-1 1 412,2 0-389,-2 0-6,4 1-22,-2 2 66,3 0 7,-1 2-1,1-3 17,-1 7 17,1-4 0,0 5 6,0-3 37,0 0 45,-1 8-41,1-3 5,-1 5 1,1-4-6,-2 1-4,1 1-1,-1 1-53,0 2 11,0-1 30,-4 15-22,3-7-669,-2 9 679,2-8-15,0 1 18,1 0 48,0 1 12,-1 1 22,1 1 15,0 2-25,1 1-14,-1 3-4,0 2 6,1 3-1147,0 0 1135,0 4 17,0-1-12,1-11 0,0 1 8,-2 21-56,2-19 1,-1 0 45,0 18-1,-2 1 18,1 1 6,-1 1 155,1-1-1265,-2 0 1251,1 1-3,0 0-17,0 2-20,0 0-115,4-31 1,-1 1 1,1-1 1,-1 1-74,1 0 1,0 0-4,1 0 0,0 1 49,-1 13 0,2 1-1233,-1-12 0,1 0 1178,0 11 0,0-1 4,1 16-547,1 0 541,0 1 5,2 0-14,-2-31 1,0 0 1,0 0 1,0-1 1,0 2 1,0-1 12,0 0 1,0 0-9,0 1 1,0 0 157,-1-1 0,1 1-152,0-1 1,0 2 28,1 11 1,0 1-56,-1-12 1,-1 1 23,2 9 0,0 0 42,0 16 1782,1 0-1790,-1-1 206,1 1-204,-1 0 6,1 0-6,0-1 10,-1 0 3,0 0-8,-1-17 1,0 1-35,0-11 1,-1 0-2,1 9 0,0 0 11,0 14 19,1 0-14,-2 0 17,0 0-239,0 1 245,-1 0-4,0 1-19,-1-15 1,0 1-23,0-11 0,-1 1 1,0 10 0,-1 0 37,-1 16-168,-1 0-6,0-2 73,2-18 0,0 0-83,-1 19 109,3-20 1,-1 0-112,2 12-10,0 1 13,0-1 153,0 0-235,0 0 241,1 1-7,1-2 18,0 0-17,-1 0 17,-1 0-11,0 0 436,0-1-434,0-15 1,-1 0-9,-1 18-19,1-18 0,-1-2 25,-2 14-17,0-2 6,0 0-11,0-1-6,1-1-3,1-1 523,1-1-511,0 16-12,1-13 1220,1 12-1203,2 1-23,1-13-22,0 12 31,-1-17 936,-1-1-931,-1 14-11,0-14 373,-1 12-362,0-15 6,-1 0-16,0 0 10,-1 0 213,-1 1-229,1-2 5,-1 12-672,2-10 672,1 8-5,1-13-1,1 1-298,3-1 287,0 1 448,1-1-453,7 26 5,-4-19 11,-1-2 1,1-1-588,1-1 587,4 7-10,-3-16 5,2-1-17,4-5 556,2-1-774,6-3-633,7-2-2221,7-3-5263,1-2 8352,-2-2 0,-17-2 0,-9-2 0</inkml:trace>
  <inkml:trace contextRef="#ctx0" brushRef="#br0" timeOffset="269795">6195 17202 13362,'-11'-21'56,"1"13"1436,0 39-1554,2 4 1302,-1 1-1487,2 2-976,1-1 236,2-1-894,1-3 58,2-4-5330,1-5 6667,0-6 1,0-8-1,0-6 1</inkml:trace>
  <inkml:trace contextRef="#ctx0" brushRef="#br0" timeOffset="270008">6438 16698 11407,'-4'-2'4677,"1"0"-8724,3 2 3442,-45 2 1107,34 4-4452,-32 14-233,45 0 1870,2 6 1960,-1-8 1,-2-9 0,1-3 0</inkml:trace>
  <inkml:trace contextRef="#ctx0" brushRef="#br0" timeOffset="270386">6771 16875 22778,'-48'26'35,"-1"-1"1,5 0-1,9 2-52,18 22-5693,3 6 5662,7-24 0,0 1-28,1 1 1,0 2 298,1 3 1,0 0-454,0 2 0,1 0-171,0 2 1,1 1-735,0 0 1,1 1 428,0 0 0,1 1-120,0 0 0,0 0-365,1-2 0,-1 3-971,-1 15 0,0 0 1052,0-16 1,-1-2 584,-2 13 1,-1-4-265,-5 7 789,-4-13 992,-2-15 223,-3-13 3470,-14-19-3352,6-12 101,3-9 0,3-5-50,-3-18-770,10 12 1,2-1 281,2-23 383,6-2-792,4-3-154,7 18 1,3-1-1274,-1 11 0,0 1 1026,6-9 1,2 1 20,12-10-145,2 6 94,3 4-28,2 4-16,3 3-164,-10 12 1,2 1-687,18-10-8,-15 12 0,0 0-3299,17-5 4145,-20 10 0,-2 1 0,3-1 0,-1 1 0</inkml:trace>
  <inkml:trace contextRef="#ctx0" brushRef="#br0" timeOffset="270711">7372 16963 17075,'10'-53'814,"-1"1"0,1-1 0,-3 8-428,-4 16-22,-1-1 1725,-2 16-1803,0 5 594,0 3-684,0 3-162,-5 12 16,0 2-10,-7 14-17,-2 4-358,-4 9 363,-4 8 0,-5 9-23,12-23 1,0 0-15,-2 3 1,0 1-403,1 3 1,-1 1 396,1 0 0,1 2 5,0-1 1,2 1-9,2 0 1,2-1-7,2-2 1,2 0-21,1-2 1,2 0-20,4-2 1,3-1-37,1-1 0,3 0-84,4-3 0,2 0-539,3-1 0,1-2 46,4-1 1,1-2-788,2-2 0,2-1 1462,7 0 0,-2-3 0,3 2 0,1-4 0</inkml:trace>
  <inkml:trace contextRef="#ctx0" brushRef="#br0" timeOffset="272161">8275 17069 20403,'15'-42'434,"0"1"1,-2 3 0,-2 10-255,-7 21-74,-1 5-44,-2 0-29,0 4 7,0 3-12,0 5 23,-1 14-40,0 0 0,0 10-17,-3-3 1,-1 2-12,-4 2-827,-2 5 821,-2 0 12,0 3-1023,-2 0 1006,-1 0-5,0-3-83,-2 7 111,4-17 10,1 2 29,7-20 39,3-6 11,1-3 17,1-4-17,2-5-17,1-5 735,4-4-729,2-5 73,10-16-74,-3 3 1074,8-14-1074,-3 9-496,1-2 457,1 2 23,13-12-39,-8 14-6,8-6 0,-10 20-5,9 0-17,-10 8 11,6 3-34,-13 9 6,-2 3-51,-3 4 46,-1 4 5,-2 5 0,-1 4 5,-2 4-10,1 16 22,-3-7-388,2 12 377,-3-12 5,2 0 6,1-1 11,3-1-17,0-2-2714,4-4 2726,2-3 1,1-2 21,1-6-2191,2-3 2185,-1-4 212,19-11-195,-14-3-6,16-10 2274,-18-1-2257,3-4 0,0-4 6,1-1 11,-1-3 28,10-12-2283,-10 9 2249,6-8 12,-14 17 2153,-2 4-2103,-6 4 0,-2 5 0,-5 4 50,-10 3-140,-1 7-22,-10 4 0,1 5 0,-2 3 6,0 2 5,-2 1-16,2 2-7,1 3 3314,2-1-3324,2 2-79,3 17 256,7-15-211,5 12 17,8-22-45,13 2 67,-3-6-17,9 0 23,-5-8-6,0-2 23,0-6 5,1-1 51,8-14-46,-9 4 18,5-10 84,-8-1-18,-8 4 7,2-7 22,-10-1-101,-1 7 5,-3-7 96,-8-7-107,1 16 34,-5-10-33,4 21-6,3 4 5,0 2-22,2 3 0,2 2-22,0 1-62,1 6-12,1 1-16,0 6-61,4-2-124,3 2-185,6 0-302,5 0-2263,18 7 493,-4-8-3923,15 4 2467,-9-8-1985,5-3 5995,1-3 0,-3 0-63,-5-2 0,-17 0 0,-8 0 0</inkml:trace>
  <inkml:trace contextRef="#ctx0" brushRef="#br0" timeOffset="273102">9908 16935 17540,'-53'-9'1748,"10"1"-611,42 9 1070,0-1-2207,1 2 6,-1 0 11,-1 1 16,-3 1 74,-5 4-46,1-3 96,-4 4-6,7-6 6,-1 0 22,5-2 140,0-1 152,1 0-421,-1 0 23,1 0-56,-1 0 0,0 0-17,-2 0 11,-7 3-22,-1 1-1,-8 4 12,2 0 12,-2 0 16,0 2 5,2-1 18,-4 4-40,7-2 6,-3 4-1,9-4-4,0 1-12,1 2-12,-1 10-10,1-5 22,1 8-6,4-8 6,2 0 0,0-1 0,5-1-16,1-2 10,7-1-225,3-2 225,5-2 18,4-4-1,3-3 6,4-2-1,-1-6 63,14-12-1382,-11-2 1359,8-12-17,-15 4-534,-2-3 539,0-2-2678,-4-3 2696,-1-2 11,-2-2-688,-2-3 710,-1-3 11,0-2-4,-2-3-12,1-2 109,-3 4 1,1-1-100,3-11-52,-4 16 0,-1 1 187,3-1-173,-5 17 50,1 0 2370,-5 18-2410,-1 4 1195,-1 3-1250,-1 11 979,0 3-996,-2 10-11,-1 2 16,-3 6 6,0 4-2669,-2 5 2686,0 3-50,0 3-886,-2 2 857,2 2-61,0 1-89,2 2-152,1 0-762,3-1 482,4-19 0,3 1-370,17 25-344,11-23 0,4-4 849,10 1 1594,-10-18 1,-3-7-1081,-9-13 1187,-3-4-940,4-15-27,-9 4 49,4-10 1075,-11 6-520,3-10-358,-5 9 22,0-6 0,-6 14-45,0 3 682,-3 3-709,-4 4-298,-1 3-44,-4 4-12,2 4-28,-1 0-10,1 2-17,2 2-18,1 0 18,2 1-18,2 0 12,2 0-11,3 0-1,4-2-10,4 0-1,16-3-16,-4-1 22,12-4 0,-6-4 0,2-4 11,0-3 0,1-2-17,-2-1 23,-2-4-820,-4-1 836,-4-3 23,-3-2 17,1-14-17,-7 10 22,0-9-359,-9 17 377,-1 3 27,-4 4-28,-3 4-5,-3 4-6,-4 2 769,-3 3-781,-3 0-16,-3 5 6,-2 1-12,-3 4-33,1 2 76,-1 4-76,2 1 0,1 3 0,4 2-40,1 2 1,4 4-57,2 2-111,4 3-135,3 1-291,3 2-1955,9 12-347,2-12 2099,12 12 1,-11-29-1,0-2 1</inkml:trace>
  <inkml:trace contextRef="#ctx0" brushRef="#br0" timeOffset="273299">10948 17121 23741,'-8'-6'2347,"2"2"-1938,6 4 207,0 0-1596,12-26-426,-8 22-2381,10-20-6044,-12 28 9795,-1-1 0,0-1 0,-1-1 0</inkml:trace>
  <inkml:trace contextRef="#ctx0" brushRef="#br0" timeOffset="274193">11327 17078 20742,'21'-56'795,"0"0"1,-2 5-1,-2 8-291,1 4-89,-4 12-57,-5 9 276,-3 7-388,-3 5-86,-2 6-132,-2 5 11,-6 15-56,0 2-1162,-5 13 1185,3-2 5,0 4-6,-1 4-10,0 3-1,0 4 11,2-12 1,0 1-28,-2 3 0,1 1-1392,-1-2 1,1 0 1407,0-4 1,0-3 5,-2 4-826,1-5 860,3-13 33,2-5 28,3-12-33,2-7-18,0-4 7,0-8-12,0-7 34,6-25-51,1 6 67,3-2 1,1-2-62,-3 17 0,0 0 493,5-13 0,0 0-513,-3 12 1,1 0 5,7-13 0,2-1-31,1 1 0,1 0 22,0 1 1,1 2 2,-2 6 1,0 3 7,9-6-4,1 7-1,-2 5-576,0 6 576,-1 3 647,1 7-652,10 2-28,-10 7 1597,7 5-1586,-14 4 1437,-3 8-1432,-2 4-5,-5 6 6,-3 4-7,-5 5 439,-7 6-444,-5 3-17,-6-9 1,-4 1-2811,-12 20 2844,7-18 0,-2-1 6,5-10 0,-1-3-6,-20 24 0,-1-6 5,15-17 1,1-1 5,-10 8-22,-7 1 11,23-19 33,0-6-16,9-4 11,0-4-11,9-4 306,1-4-295,4-2 2934,2 1-2956,10-5 5,0 5 0,8-1 1,-3 6-24,4 1 12,2 1 6,1 2 11,17 0-51,-10 1 6,11 1-17,-12 1 17,0 0-5,2 1-1,2-1 1,1-1-551,2 0 562,-1-2-12,-1-2-16,13-8 44,-14 0-3176,15-14 3199,-27 7-6,2-7-11,-13 5 23,-4-1 5,-2 1 11,-3 1-5,-1 2 367,-2 2-300,-1-1-34,-2 7 252,-11-2-257,4 8 3380,-10 3-3414,7 3 11,-1 4-11,-1 2-28,-10 20-5,10-10 5,-7 16-23,14-14-111,1 11-73,3-7-135,0 9-229,4-12-337,3 0-542,4-2-914,3-3-7467,10 0 8737,-6-8 1,0-1 0,-12-7 0</inkml:trace>
  <inkml:trace contextRef="#ctx0" brushRef="#br0" timeOffset="274358">12550 16668 16600,'0'-5'5102,"0"0"-3617,0 5-2124,-49-7-778,36 15-8414,-33 6 9268,48 6 1,1-1-1,-2-13 1</inkml:trace>
  <inkml:trace contextRef="#ctx0" brushRef="#br0" timeOffset="275368">12863 16828 19557,'0'-5'3747,"0"1"-1731,0 4-1954,-63-40-5672,35 35 5627,-12-14 0,1 5-6,13 26 1398,-1 4-1409,-6 9-11,9-4 0,-3 9-12,12-7-5,4 0 720,3 1-725,4-2-90,11 11 83,3-16 24,10 5 4,-1-19 18,3-3 3323,1-4-3295,1-3 5,0-7 11,-1-3-3060,7-16 3139,-7 4 39,4-11 39,-10 10 280,3-13-257,-7 13-23,1-6 118,-8 14-219,-3 8 0,-1 3 3292,-2 7-3387,-2 8-11,-2 4 23,-8 20-29,0-1 28,-6 16-33,2-7-574,-2 6 563,-2 3-1681,-1 3 1659,-2 4-7,-1 3-1296,12-25 0,0 0 1274,0 1 1,0 1-74,1 1 0,1 1-595,0 0 1,0 0 345,1 1 1,1 0-186,0-2 0,1 2-1513,-3 10 1,-2 1-2824,-1-3 1,0-2 2779,4-7 0,-1-4 2875,-7 10-739,22-65 0,4-2 5,9-24 1758,6 3-1763,4-8 0,-12 25 0,1 0 0,2-3 0,0-2 0,2-3 0,0 0 0,3-3 0,0-1-173,1-3 0,0 0 173,2 0 0,0-1 378,0 0 0,0 1 470,1 1 1,0 1-804,-2 2 1,1 0 1130,-2 4 1,1 0 847,7-11 1,-2 1-1521,-7 14 0,-1 1 73,4-8 0,-2 2 325,5-7-185,-6 5-112,-2 6 375,2 1-64,-9 13-658,2 2 1502,-9 14-1580,-3 7 3029,-1 6-3036,-3 7 830,-1 7-885,-1 5-528,-4 7 472,-3 5 10,-4 4-1245,-3 5 1207,-5 4-17,-2 4-12,9-27 1,-1 1-34,-9 14 0,0 0 14,5-10 0,0-1 8,-6 11 1,1-3 5,-8 12-12,6-6 7,4-7-307,-2 9 368,13-27 28,-1 5 78,19-35-66,8-8 378,5-4-374,17-20-27,-11 12 482,10-14-465,-10 11-951,0-1 990,1-1 11,-1 3-564,0 3 564,-3 4-42,-2 4 92,1 3 441,-9 7-587,0 3-16,-8 5 1387,-1 4-1370,-1 3 700,0 5-734,1 2 30,0 4-41,1 2 6,0 3 11,6 8-12,-1-6-460,7 4 444,-2-11 22,5-3-11,3-2-23,3-2 29,3-4-12,1-3 1,3-3 5,0-5 5,-2-3 12,-1-6-6,-2-4-3239,-2-3 3262,-2-4-6,-3-4-294,1-5 294,-3-4-16,2-6-7,-7 7 1,0-3 8,-3 9 0,-1-2-307,5-10 1,-1-4 306,0-4 0,-1 0-306,-4 13 1,1-2 335,4-21 1,-1 1 6,-2 1 52,-5 19 1,-2 3 2363,-2 7-2343,-3 1 311,-3 19-396,-4 6 793,-3 4-820,-2 6-12,-3 7 11,-4 7-6,-2 8 693,-1 6-692,0 7-12,0 8-5,1 7 11,11-26 0,0 0-572,2 2 0,-1 1 564,1 0 0,1 0-18,0 0 1,2-1-14,0 1 0,1-1-118,-1 30-1520,7-21 0,1-1 1145,6 19 212,-1-23 1,3-2-488,10 7 175,2-7-136,0-6-189,-1-7-427,-3-6-986,-4-6-1864,-2-6 4234,0-4 0,-7 0 0,0-2 0</inkml:trace>
  <inkml:trace contextRef="#ctx0" brushRef="#br0" timeOffset="275552">13702 16573 21463,'60'-19'-406,"1"0"0,-1-1 1,-14 4-1,-3 0 1,0 4-1121,10 7 0,-4 4-8305,3-1 9680,-8 2 1,-21-1-1,-9 1 1</inkml:trace>
  <inkml:trace contextRef="#ctx0" brushRef="#br0" timeOffset="275970">14735 16522 16241,'20'-54'1036,"0"0"0,-3 6 1,-2 6-433,-3 8-133,-6 9 1517,-3 8-1680,-2 6 515,-2 4-694,-1 3 258,0 3-359,-3 2 1025,-1 5-1042,-1 4-5,-3 7-17,0 5 16,-1 6-27,0 5-377,1 3 343,0 3-974,1 3 705,1 2-403,0 3-823,0 2-3365,3-13 1,0-2 3436,-2 12 1,2-1-1,3-34 1</inkml:trace>
  <inkml:trace contextRef="#ctx0" brushRef="#br0" timeOffset="276142">14776 17049 18588,'-27'-50'-975,"8"11"1511,35 39-4922,1 0 4386,5 0 0,-10 0 0,0 0 0</inkml:trace>
  <inkml:trace contextRef="#ctx0" brushRef="#br0" timeOffset="276375">15380 16512 20100,'-4'-3'2745,"0"0"-7201,4 3 4450,37-64-28,-11 45-200,10-18 0,5 5-108,5 26 316,-15 4 0,1 0-1128,17 0-829,2 2-2900,-1 2 4883,4 3 0,-25-2 0,-3 2 0</inkml:trace>
  <inkml:trace contextRef="#ctx0" brushRef="#br0" timeOffset="276551">15419 16781 15586,'48'-27'50,"0"0"0,-3 2 1,-3 4 93,0 8-245,5 1 3,-11 4 0,1 0-2058,20-3 2156,-13 2 0,-4 2 0,-8 1 0,0 0 0</inkml:trace>
  <inkml:trace contextRef="#ctx0" brushRef="#br0" timeOffset="276929">16525 16266 19479,'-5'-5'3562,"0"1"-3136,5 4 1080,0 0-1450,-41 65-4268,26-37 4226,-8 10 0,0 2 337,8-5-346,4-9 7,-2 6-12,5-11 0,1-3 0,0 0 0,2-3 33,0-2 12,2-4 22,0-4 3267,2-4-3306,4-10 17,5-5 0,0-5 819,5-4-797,-2 5 28,2-3 23,3-2-374,3-2 402,2-1-12,2 0-16,3 0-6,0 1-3269,1 2 3230,-1 3-6,-2 3-209,19 0 153,-16 9 6,14-1-28,-20 13 27,0 2-4,0 8-12,-3 3 0,0 5-134,-3 3 39,2 14-45,-7-9-162,1 9-270,-7-14-1920,-2 9-1378,-2-11-5652,0 5 9522,0-14 0,-1-7 0,1-3 0</inkml:trace>
  <inkml:trace contextRef="#ctx0" brushRef="#br0" timeOffset="277475">17114 16417 25158,'32'-34'48,"0"1"1,-1-1 0,-10 16 431,-21 22-418,0 3 121,-1-1-121,-2 6 33,0-2-78,0 1 243,0-4-198,2-3 139,1-2 40,0-2-190,0-6-29,1 2 6,0-6 11,1 4 6,-1-2-17,0 1-6,-1 0-10,1-1 16,-1-3-12,1 2-10,-1-3 5,3 3 23,0-1 11,4-7-17,0 4-12,3-6 57,3-2-39,-2 5-6,2-4 5,-5 8 7,-1 2-1,-2 3-11,-1 2-23,-2 2-5,-2 2 23,-7 12-23,0-2 22,-7 10-22,3-2 17,-1 1 5,0 2-22,-1 2 12,0 3-12,0 3-6,-1 1-3397,1 2 3397,-1 0 17,-2 11-548,4-13 531,2 7-39,6-9 45,7-8-5,10 7 16,3-15-6,9 1-5,-1-7-2086,3-3 2086,4-1 1747,18-9-1758,-11 0 17,15-8 491,-18 0-497,11-16-223,-14 4 240,8-14-17,-16 6-14,-9 8 0,1 0 3,4-14 2437,5-12-2415,-14 23 11,-3 5 414,-4 5-431,-1 3-16,-2 5-34,-1 3 202,0 3-538,-2 4 336,0 1-1529,-3 7-8257,-3 6 8707,3 0 0,0 0 0,4-7 0</inkml:trace>
  <inkml:trace contextRef="#ctx0" brushRef="#br0" timeOffset="278384">17906 16690 12141,'1'-3'5999,"0"1"78,-1 2-5847,40-65-2310,-24 42 2161,7-14 0,1 1 70,-10 23 648,0-3-721,1 0 12,0-2-29,2-2-4,1-1 49,10-14-78,-6 8-2598,7-8 2587,-9 14 6,-2 2 27,-2 3 6,-3 4 858,-2 2-841,-2 1 27,-1 2-16,-2-2 3392,1 2-3404,-1-2 1,-1 0-11,0-1-34,-1 0 17,-1-2-12,1-2 1,-1 0 5,0-3-11,0 0 6,0-2-1,2-10 6,-2 9-11,1-7 12,-1 11 4,-2 3 1,1 2 6,-1 1 10,0 3 1,0 1 5,1-2-73,0 4 34,0-2-22,-1 5 11,0-2-6,0 2-5,0-2 10,0 1 7,0 0-1,-1 0 118,1 1-84,-2-3-45,0 2 1,0-4 10,0 4-5,0-2-6,0 2-61,0 1 38,-1 5 12,-1 1-22,-3 6 5,0 3-5,-2 4-12,-2 2 29,-2 5-1,-11 19 12,5-6-791,-9 15 773,8-13-1286,-1 1 1303,4 1-5,0-1 6,5 0-6,2-3-6,9 22-5,6-25 0,9 15-6,5-30 12,5-2 5,4-3-12,3-3 1,2-3 0,1-4 5,2-1 6,0-4-16,18-9-85,-13-1 101,12-9 22,-16 0 1,-2-6-29,0-6 12,-2-7-1,-1-7 222,-1-7-224,-16 22 0,0 0-1,-1-1 1,0-2 11,3-17 0,0-2-3,-5 12 1,-1 0-1135,3-14 1,-1 1 1122,-6 16 0,-2 2 8,1 1 1,-1-2-617,1-9 1,0 0 624,-3 13 0,1 1 138,0-8 0,0 3-132,1-6 5,-2 8-17,-2 7 694,-1 6-699,-1 11 2136,0 3-2136,-1 10 2049,-1 6-2049,-2 7 10,-1 11-16,-1 6 12,0 8-1,-1 7-3,1-5 1,1 3-1294,0-9 1,0 2 1284,-1 15 0,1 1-6,1-12 0,2-2-453,-1 4 1,2-1 435,0 1 1,1-1-535,2 0 0,1 0 442,1-1 0,1 0-115,3-3 1,0 0-191,0-1 0,1-1-342,-1-3 0,1 0-806,-2-3 0,1-1 1211,-1 2 0,-1-3 0,1 2 1,-2-4-1</inkml:trace>
  <inkml:trace contextRef="#ctx0" brushRef="#br0" timeOffset="278928">19455 15457 14566,'-3'-6'5366,"1"1"-667,2 5-4419,-10-55-151,18 49-22,-1-37-23,21 67-14,-4 0 0,1 3-14,15 19-584,-12-13 0,-2 1 547,-6-6 1,-1 0-678,0 2 0,-1 0 669,1 4 0,-1 0-3,-1 2 1,-1 1-12,0 2 1,-2 1-12,-1 2 0,-3 0-34,-1 2 0,-2 0-92,-2 1 0,-2 0-168,-5 0 0,-1 0-966,-3-2 0,-3 0 271,-4-1 0,-2-2-1016,-2-2 0,-2-1-2897,1-5 1,-1-2 4549,-15 19 1,15-25-1,9-11 1</inkml:trace>
  <inkml:trace contextRef="#ctx0" brushRef="#br0" timeOffset="279569">20589 15691 13709,'3'-11'4912,"-2"3"-3937,-1 8 1804,0 0-2656,-68-31-2026,40 26 1945,-14-10 0,1 4 31,16 20-181,2 1 141,4-1 1,4 2-6,4-2 0,5 1 56,5 4-45,4-3 6,5 3 45,13 1-57,-1-4-22,9 4 12,-4-5-6,1 0-12,4 0 1426,0 0-1436,11 5 747,-10-5-737,6 2-5,-17-4 6,-4-2 5,-4-1-11,-6 0 17,-2-1-6,-4 2 6,-5 0 84,-26 10-90,6-5 17,-23 9 11,12-8 152,-21 9-91,14-5-4,-13 6-1,21-6-532,2 0 510,5 1-23,5 0-16,6 0 39,6 8-12,8-7-10,7 7 5,8-7 28,21 7-51,13 2-406,2 0 393,-12-12 0,-1 0-704,7 2 701,12 4 0,-22-8 5,-5-2 0,-6-1 6,-7-2 12,-5 0 4,-5-1 368,-6-1-345,-5 2 79,-18 4-102,1-2 741,-14 4-751,7-3-17,0-1 5,1 2 6,3 0-297,-6 14-184,16-9-2130,-1 16-541,22-18-6707,11 9 8996,-2-12 1,2-1 0,-11-8-1</inkml:trace>
  <inkml:trace contextRef="#ctx0" brushRef="#br0" timeOffset="280025">13039 17858 12351,'47'-8'85,"0"0"0,-1 0 0,1 1 1,0-1-1,-3 1 2,12-1 0,0 0-1315,5 0 0,2 0 1269,-18 2 0,1 1 0,1-1-2,2 1 0,0 0 1,1 0-201,3 0 1,1 0-1,0 0 202,2 1 0,0-1 0,1 1-90,2 0 1,2 0-1,-1 1 80,2-1 1,1 0 0,-1 1-176,-13 1 1,0 0-1,0 1 1,0-1 151,1 1 0,1-1 1,-1 1-1,1-1-12,0 2 0,0-1 0,1 1 0,-1-1-6,1 1 0,1 0 0,-1-1 0,0 1-13,0 0 1,0 1 0,0 0 0,0 0-22,0 0 1,-1 0 0,1 0-1,-1 0-35,-1 1 1,0-1 0,0 1 0,0 0-40,-2 0 0,1 1 1,-1-1-1,0 1-145,14 0 0,-1 0 0,0 0-202,-2 1 0,-2 0 0,0 0-426,-3 0 0,0 0 1,0 0 890,2 1 0,1 1 0,-6-2 0,-7 0 0,-4 0 0,-2 0 0,0 0 0</inkml:trace>
  <inkml:trace contextRef="#ctx0" brushRef="#br0" timeOffset="280308">13682 18604 6083,'-52'8'1999,"-1"0"1,8-1 0,8-1 821,18-3-1813,14-3 253,30-8-785,4-1-40,28-9-632,3 2 350,-27 6 0,7-1-9,1 2 1,10-1 0,4-1-1,-1 0 1,-6 2-672,4-1 1,-3 2 0,4-2 539,1 1 1,7-1 0,2-1-1,-3 1 1,-6 2-668,1 2 0,-6 1 1,0 0 653,5-1 1,0 1 0,0 0-469,1 1 1,1 0 0,0 0 406,0 1 0,1-1 0,0 1-287,0 1 1,0 0-1,1 0 117,-2 0 1,1 1 0,0 0-147,-2 0 1,0 0 0,-1 1-279,-1 0 1,-1-1-1,-1 1-250,-3 1 0,0 0 0,-2 0-2277,14 0 0,-2 1 3181,-10 0 0,-6 0 0,4 1 0,-22-1 0</inkml:trace>
  <inkml:trace contextRef="#ctx0" brushRef="#br0" timeOffset="280625">14691 19049 32767,'39'-6'0,"17"-2"0,3 0 0,0 0 0,2-1 0,1 1 0,0 0 0,1 1 0,-1 0 0,1 0 0,-20 2 0,-1 1 0,0 0 0,20-3 0,-1 1 0,-2 1 0,2-1 0,-10 1 0,3 0 0,-4 0 0,6 0 0,-1 0 0,-10 0 0,1 1 0,-4 0 0,-4 0 0,-2 0 0,26-2 0,-12 1 0,-11 1 0,-5 0 0,-16 2 0,-3 1 0,-12 2 0,-4 2-2770,-1 3-7061,-1 0 9489,0 0 0,1-3 1,1 0-1</inkml:trace>
  <inkml:trace contextRef="#ctx0" brushRef="#br0" timeOffset="293814">21364 1545 32767,'52'27'-2447,"0"0"1343,-4-5 919,-6-4 1,1 1 49,-8-3 0,0 1-2,14 5 0,-1 1-14,-12-6 0,-2 0-65,0 1 0,0 1-442,0-1 0,-1 0 363,-2 2 1,1-1-223,-3 1 1,0 1-414,-1-1 1,-1 1-530,-2-1 1,-1 1-3100,21 20-1715,-7-5 6143,-8-7 1,-14-13-1,-8-8 1</inkml:trace>
  <inkml:trace contextRef="#ctx0" brushRef="#br0" timeOffset="294413">22253 2566 14443,'-5'0'1490,"2"0"1843,3 0-3187,46-62-6,-23 43-1783,13-17 1,3 3 1721,-6 26-29,10 0-16,-11 5-23,-1 2 502,12 5-535,-13 1-6,8 7 644,-17-2-689,-2 3-61,-1 9 67,-8-4 11,-3 7 16,-9-5 7,-5 0 33,-3 0-2604,-5 0 2632,-1-1 17,-1-2 1167,1-2-1128,-1-1 357,2-2-301,1-3 28,1-2 236,-2-3 3151,4-2-3370,-3-2 350,3-4-317,1 1 17,-1-3 1,5 2 16,0 0-11,2 1-28,2 0-45,1-1-62,1 2-33,2-1-22,2 0-7,3 0-4,5-1-12,3 1 22,15 1-33,-3 1 5,12 2-11,-8 2-22,2 4 11,18 6-1459,6 8 1442,-1 2-16,-6 3-727,-20-5 721,-7-1-282,-7 0 271,-8-1-12,-7-1-11,-10 0-16,-8-2-40,-10 0 80,-26 6-249,7-6 91,14-7 0,-1 0-572,-3-3 1,1-1-725,-18 1 262,18-4 1,0-1-2782,-10-2 4022,-4-4 0,24 3 0,2-4 0</inkml:trace>
  <inkml:trace contextRef="#ctx0" brushRef="#br0" timeOffset="294746">22618 2058 17036,'-51'18'396,"0"0"0,-1 0 1,1-1-1,0 1 1,-3 0-1,0 0 0,4 0 1,6 2-266,-5 11 1,7 2-2853,10-6 0,2 1 2805,1 1 0,0 1-25,1 2 0,1 1-49,2 2 0,1 1 15,1 2 0,2 0-14,1 2 1,1 1-7,3 1 1,1 0-12,2 0 1,2 1-1,3-1 1,2 1 29,2-2 0,2 0-24,5-1 0,3 0 6,2-1 0,4 0-4,5-1 1,3-2-97,4 0 1,4-1 73,4-2 1,3-1-4,2-1 1,6-2 7,4-4 0,4-1 0,0-2-479,-10-5 1,-1-2-1,3 0 499,14 3 1,3-1 0,-2-2 7,-12-7 0,-3-2 0,0-2 11,2 1 1,0-2-1,0-1 9,0-1 1,0-2 0,0-2 99,0 0 0,-1-2 0,1-1-83,-2-2 0,0-2 1,0 0 10,-1-2 1,-1-2 0,0 0-206,16-10 1,-1-2 235,-4-2 1,-3-2-26,-6-1 1,-2-2 427,-6-2 1,-4-2-463,-5 0 1,-5-1 320,-4-3 0,-4 0-335,-4-1 1,-4-1-15,-2-1 1,-4 0 2,-4-1 1,-3 2-6,-3-1 0,-3 2-1,-4 3 1,-2 1-6,-3 2 1,-3 3-29,-2 2 0,-4 3-213,-20-4 0,-3 4-151,11 8 1,-2 3-602,5 4 0,-2 1 0,1 2 996,-15 3 0,6 2 0,-6 1 0,1 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42:53.84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  <inkml:brush xml:id="br2">
      <inkml:brushProperty name="width" value="0.05292" units="cm"/>
      <inkml:brushProperty name="height" value="0.05292" units="cm"/>
      <inkml:brushProperty name="color" value="#00B0F0"/>
    </inkml:brush>
    <inkml:brush xml:id="br3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14983 501 32767,'29'-15'0,"0"1"0,22-5 0,-31 35 0,2 5 0,0 3 0,0 3 0,-1 3-3122,-1 1 1000,-2 3-752,2 15-75,-7-11 2127,-2 8 298,-7-17 1307,-4-3-732,-11 3 343,0-9-7,-10 2 248,1-10 241,-2-4-236,-1-1 92,-7-3-289,9-3 163,-3-5-906,14-3-103,3-4-62,3-10 1778,3 2-1904,5-6 26,3 4 46,5 1 349,13-11 1,-2 8-238,9-7 345,-4 10-67,21-10 29,-7 9 35,-13 7 1,0 1-110,18-4-22,1 3-1203,1-1 1175,0 3-12,-3 1 7,-1 2-13,-5 1-36,-2 1 70,-7 2 40,-4 0 17,0 1 134,-11 1 410,-2 1-309,-10 2 1379,-2 0-975,-1 0-387,-6 0-11,0 2 16,-6 0 6,0 4-5,-2 0-18,-1 2-16,-1 1-6,1 0-11,0 3-33,2 0-29,2 0-16,2 2-6,3 0-17,2 1 34,1-1 11,3 2-6,3-2 0,4 1 12,5-2-6,3-1-6,5-2 40,17 0-34,-6-4-908,11-1 908,-11-3 11,-1-4 23,-2-2 83,6-7-21,-13 1 21,2-7 12,-15 5-17,-4-1-11,-3-1 5,-4 1-33,-4-1 22,-4 0 90,-21-9-123,10 8-23,-16-7 28,18 12 0,-1 1 40,-3-1-46,6 3-16,-1 1 5,10 2-38,3 2-35,2 0 881,2 1-1043,0 1 95,8 0-83,1 0-79,9 0-79,3 1-105,5 2-152,4 1-197,5 0-150,2 0-241,2-1-158,1 0-1214,16-1 1047,-13-1 274,12 0 191,-19-1 364,-2-1 593,-2-1 191,-2-2 667,6-2 0,-12 1 318,4-2 197,-16 3 95,-4 1-151,-3 1-236,-2 0-267,-1 0-198,-3 0-72,-2 2 605,-14-1-779,6 1 174,-18 3-308,15 1-34,-5 2-55,7 1-18,3 1-22,0 6-11,4-2 0,2 5-6,3-4 11,3 0 17,7 5-16,2-4-12,5 4 0,0-6-5,1-3-6,2 0 22,-1-3-5,1-1 11,-2-3 34,-1-1 16,-2-1 28,-2-1 169,1-6-141,-6-2 23,0-4 5,-5 1-22,-2 1 0,-1-1-33,-3 0-29,-2 0 12,-3 0-12,0 0 51,-7-7-62,5 6 0,-4-4 12,6 7-18,0 3-16,3 1-50,-2 1-40,3 2-67,0 1-56,2 2-84,2 2-235,0 1-370,1 4-690,4 2 699,12 10 0,-8-10 0,7 4 0</inkml:trace>
  <inkml:trace contextRef="#ctx0" brushRef="#br0" timeOffset="343">16835 793 17535,'-1'6'3736,"1"-1"-112,0-5-3378,23-66-28,-14 39-952,5-13 0,-1-1 891,-6 14-527,-1-6 460,-1-1-29,-2-5-10,-1-4-1,-1 11 0,0-1-2671,-1-17 2700,1-12-18,-1 25-1745,-2 4 1802,0 6 520,-2 4-493,0 6 435,-1 3-480,1 4 7,-1 2-51,3 3-23,-1 3 2236,2 1-2236,-2 4 3365,1 3-3370,-2 5-62,1 6 51,-2 18 17,2 13-48,2-12 0,0 2-639,2-6 1,0 0 598,1 2 1,0-2-137,7 18-498,2-2 268,2 1-112,2-3-141,3-3-211,0-4-242,0-3-2823,8 4-1103,-7-12 4339,6 4 0,-16-22 1,-1-2-1</inkml:trace>
  <inkml:trace contextRef="#ctx0" brushRef="#br0" timeOffset="523">16878 573 13827,'-4'-5'3842,"1"2"452,3 3-4395,27-62-3866,24 40 3459,-23-11 1,1 2-484,6 24 0,-1 7-3380,11-2 4371,8 1 0,-25 0 0,-1 0 0</inkml:trace>
  <inkml:trace contextRef="#ctx0" brushRef="#br0" timeOffset="716">17582 477 23019,'54'-14'-2504,"0"1"0,-3 0 0,-7 4-6076,-12 10 7164,-4 1 1,-15-1 0,-5 0 0</inkml:trace>
  <inkml:trace contextRef="#ctx0" brushRef="#br0" timeOffset="899">17649 631 22246,'45'-13'-523,"0"-1"0,-4 2 0,-4 2-714,-2 4-2474,-1-1-205,0 1 3916,2-2 0,-17 5 0,-2-2 0</inkml:trace>
  <inkml:trace contextRef="#ctx0" brushRef="#br0" timeOffset="1306">18182 403 16684,'0'-10'4867,"0"2"-3730,0 8 2089,0 0-3186,5-16-24,-3 18-4,4-10-12,-4 24-17,6 25 22,-1-11-367,4 18 339,-5-19-10,-1 1-7,-1-2 29,-2-1 0,-1-1-11,0-3 16,-1-2-3303,-1-1 3320,-1-6-11,-2-2 56,1-8 213,1-2-230,1-3-28,1-4 12,2-2 3380,1-5-3375,3-2 11,2-4 0,1-2 23,2-3-6,1 0 84,10-13-90,-4 8 62,16-16-656,-13 21 589,5-6-17,-8 14 23,12-4-40,-10 10-6,10-2-33,-8 11 12,-5 3-18,5 3 6,-6 4-45,-1 3-3234,0 1 3178,-1 2 353,-1 1-420,-1 2-387,2 8 124,-3-5-140,1 4-174,-4-9-45,0-1 145,3-1-351,2-1-1318,5 0-2586,6-1-3026,0-2 7954,0-3 0,-12-4 0,-4-2 0</inkml:trace>
  <inkml:trace contextRef="#ctx0" brushRef="#br0" timeOffset="1866">19067 619 13877,'0'-3'5966,"0"1"-107,0 2-5630,-7-36-27,5 25 106,-5-31-202,7 35-11,0-3-16,0 3 89,1-4-90,-1 3-11,1 0 1,0 4-24,-1 1 651,0 2-466,1 0-251,-4 2 16,0 2 23,-4 4-11,1 2-6,-2 3-6,-1 3-61,-3 11 39,4-4 0,-2 8 22,7-8 18,1 0-7,2 1-10,10 6-7,-1-7 12,8 3 17,-2-9-6,1-4 12,1-1-23,0-4-11,1-2 22,-2-2-22,2-3 11,-2-3 0,2-2 0,-1-5 11,1-2 11,-1-2-11,-1-4 17,-1-1 6,-3-5 0,0-1-12,-1-3-397,-1 0 364,0-1 11,-2 2 11,0 1-173,-2 5 179,-2 3-28,-1 4 11,-2 2-6,-1 3 6,0 2 407,0 2-407,0 1 180,-1 3-930,0-1 190,0 7-308,1 1-566,0 7-1501,2 4 2935,2 5 0,-2-11 0,1 2 0</inkml:trace>
  <inkml:trace contextRef="#ctx0" brushRef="#br0" timeOffset="2433">19569 822 18252,'-4'1'4279,"1"0"-285,3-1-3737,37-80-624,-22 46 459,9-22 1,0-2-3178,-10 18 3085,4-16 0,-5 13-295,-1-1 318,0 0 16,-2 4 6,-2 4 22,-1 5 17,-3 6 5,-1 6 1,-2 6 255,-1 4-261,0 3 3200,0 3-3250,0 1 459,0 1-510,-6 12 17,2-2-11,-5 10 5,3-3 34,1 2-45,-1 3 6,2 2 39,-1 3-22,0 3 22,0 2 0,2 3-62,-2 17-16,4-13 22,0 13 11,9-6 34,1-12-501,9 8 473,-2-16 16,4-3-16,1-3 11,3-2-11,0-4 11,2-2 0,0-3 5,1-4 29,-1-2-23,2-4 0,-2-3-3238,10-13 3243,1-13-4,-2-5 166,-5-12-161,-11 6 11,0-9-753,-4-4 720,-1-5-1,-4-1 1,-3 0-12,-3 4 34,-3 3-1964,-2 7 1981,-3 4 100,-5-7 803,0 17-836,-2-2 134,6 22-172</inkml:trace>
  <inkml:trace contextRef="#ctx0" brushRef="#br0" timeOffset="2433">20166-1 26748,'0'15'0,"3"14"0,6 34 746,-1-7-746,-2-14 0,-1 3-85,1 11 1,-1 0-76,-2-10 1,0 0-133,1 15 1,-2 3-983,-2-3 0,-2-1 1274,-1-10 0,-1-2 0,2-5 0,0-5 0,-5 3 0</inkml:trace>
  <inkml:trace contextRef="#ctx0" brushRef="#br0" timeOffset="12240">13458 1631 32767,'-9'0'0,"2"0"0,7 0 0,-60 5 0,30-1 0,-5 0 0,2 0 0,13 0 0,12-2 0,4 0 0,2-1 0,3 1 0,4-2 0,5 1 0,6-1 0,5 0 0,9 0 0,4-1 0,8-1 0,4-2 0,6-1 0,2-1 0,5 0 0,-1 0 0,0-2 0,-19 3 0,-1-1 0,17-3 0,-23 4 0,0-1 0,13-5 0,-18 3 0,0-3 0,-19 4 0,-4-1 0,-3-1 0,-5 0 0,-3-1 0,-7-1 0,-5 1-107,-29-7-806,16 6 656,-18-4 477,26 9 632,4 0-647,4 0-205,4 1 0,5 0 0,3 2 0,3-1-242,2 0-451,7-3 321,1 2 447,6-2 175,0 5-62,3 0 205,4 2 8,1 2-401,3 2 0,1 4 0,1 4-575,0 3-30,-1 3-4,4 13-169,-6 6-104,-4 2-196,-11 0-580,-8-10 483,-2 0-142,-4-1-698,0 1-2753,-4-2 4810,-3 2 1,6-14 0,-1-1 0</inkml:trace>
  <inkml:trace contextRef="#ctx0" brushRef="#br0" timeOffset="12641">14725 1675 32767,'-11'-42'0,"2"14"-5154,9 66 4699,-2-6 75,0 13-336,0-11-599,-1 2-1142,0 0-4680,1 0-813,0-5 8128,0-5 0,2-12 0,0-7 0</inkml:trace>
  <inkml:trace contextRef="#ctx0" brushRef="#br0" timeOffset="12841">14867 1356 29887,'-43'12'-5189,"12"4"4738,45 19 0,-6-16 1,1 0-1</inkml:trace>
  <inkml:trace contextRef="#ctx0" brushRef="#br0" timeOffset="13460">15075 1615 32767,'11'2'0,"-2"6"-357,-2 22-1432,-3-4-4794,1 9 5992,-3-9 305,-2 1 1508,0-2-1969,-2 0 63,-5 5 723,1-10-717,-3 3 1424,3-13 211,2-5 99,2-2 2481,0-2-1979,2-8-1722,0-1-29,0-9-95,3-1 81,2-3 243,8-12 189,-1 6 2659,8-7-3223,-4 11 985,2 3-646,1 2 0,-1 4 0,-1 2 0,-1 4 0,-3 3 0,-1 3 0,-1 1 0,-1 4 0,-1 4 0,1 10 0,-2 9 0,0 0 0,-4 4-1794,-1-10-384,-1 1 106,2-1 745,4 8 251,0-8 771,4 4 544,-1-12 375,2-2 97,2-4 544,3-3 317,13-9 687,-5-2-157,10-8-2102,-10-3 0,0-1 0,-1-3 0,-3-2 0,1-15 0,-9 8 0,-1-10 0,-10 13 0,-3 1 0,-4 2 0,-1 2 0,-5 5-896,0 2-157,-2 3 488,0 4 456,2 2 546,0 3 1265,4 3-1218,1 0-484,2 2 0,2 2 0,1 2 0,4 11 0,1-1 0,6 10 0,12 7 0,-3-4-577,11 10-1577,-5-9 1103,0 0 1196,-1 1 429,-1-1 7,-3 2-312,-3-1-466,-6 0-305,-4-1-172,-5-2 134,-4-2 202,-5-1-261,-14 5 758,2-8-65,-9 2-475,6-12-1630,-1-4-3998,1-3 6494,5-3 1,7 0 0,4 0-1</inkml:trace>
  <inkml:trace contextRef="#ctx0" brushRef="#br0" timeOffset="14326">15975 1687 32767,'3'-3'0,"-2"0"0,-1 3 0,6 7 0,3-3 0,7 5 0,4-6 0,3-2 0,2 1 0,1-2 0,-2 0 0,2-2 0,8-4 0,-9-1 0,5-2 0,-13 0 0,-4 0 0,-1-5 0,-7 3 0,-1-3 0,-6 5 0,-2 0 0,-5 2 0,-2 0 0,-2 1 0,-9 0 0,5 2 0,-6 2 0,7 1 0,2 2 0,-1 1 0,2 1 0,-1 3 0,2 1 0,0 2 0,1 1 0,1 2 0,0 2 0,2 0 0,2 19 0,3-11 0,4 16 0,2-17 0,4 3 0,3 1-716,1 0-770,3 1 320,12 8 947,-3-9-178,11 4 944,-7-14 647,-1-3 217,0-4-579,-2-3-832,-2-3 0,-3-3 0,-2-3 0,-2-2 0,-3-5 0,-1-1 0,-2-2 0,-2-3 0,-2-12 0,-2 3 0,1-9 0,-3 8 0,2 1 0,3-7 0,0 9-475,3-4 327,-1 14 709,0 1-499,3 2-62,2 2 0,3 2 0,3 2 0,2 1 0,1 1 0,1 2 0,-1 0 0,1 4 0,14 11 0,-15 0 0,10 9 0,-20-5 0,-3 1 0,-3 4 0,-3 1 0,-1 3-1293,-2-1 309,0 1 55,0-2 222,0-2 586,2 6 200,2-8 84,2 4-325,1-11 262,2-3 123,0-2 373,1-5 506,3-1 637,2-4-1545,4-3-194,3-4 0,2-2 0,2-3 0,9-15 0,-10 3 0,-6-2 0,-3-2 0,1-12 0,2-18 0,-7 14 0,-2-2 0,-2 1 0,-2 2 0,-3 1-138,-1 5-725,-3 3 137,-3 5-235,-1 4 247,-2 5 96,-1 4 275,1 4 81,0 4 199,3 3-80,1 2 864,1 2-720,1 2 482,0 4-364,0 3-116,0 6-29,0 4-148,-1 4 59,2 4-565,-1 6 560,1 2-33,2 5 14,5 24 12,2-12 42,-2-15 1,1 0-1385,7 17 1254,4 1 1,2 2-52,2-2-10,1-2-10,0-4-6,-2-6-165,-1-5-337,-2-6-912,-3-6-945,-3-6 2690,-1-6 1,-6-6-1,0-3 1</inkml:trace>
  <inkml:trace contextRef="#ctx0" brushRef="#br0" timeOffset="14573">16949 1746 30457,'53'-17'303,"0"-1"1,-4 1-1,-6 4 23,-7 8-50,11-2-176,-13 3-48,6 0-29,-17 2-66,-4 2 75,-4 0 602,-5 1-634,-3 0 0,-3 3-652,-2 0-654,-2 0-1249,-3 2-7276,0 0 9652,-1-1 0,1-2 0,1-1 0</inkml:trace>
  <inkml:trace contextRef="#ctx0" brushRef="#br0" timeOffset="15949">18065 1602 16416,'13'-39'582,"0"1"1,-2 2-1,-2 10-128,-8 22 1637,-1 3-1486,0 0-504,-5 7 22,0 3 801,-14 19-823,4-3-6,-9 15 0,3-3-142,0 4 92,0 3-12,1 3-10,3 2-6,3 1-17,5-2 415,5-1-426,4-3-23,6-4-16,6-3-180,19 10-11,-8-25 1,2-1-102,0 0 1,2-1-65,3-4 0,1-3-1223,18 2-2140,5-5 3279,-22-6 1,-1-1 0,3 0 0,-1-1 0</inkml:trace>
  <inkml:trace contextRef="#ctx0" brushRef="#br0" timeOffset="16372">18868 1737 19479,'9'-48'886,"1"1"1,-2 7 0,-1 6-513,-2 11-16,-4 11-73,0 4 866,0 2-920,-1 3 332,0 2-519,1 9 42,-1 2-4,2 10 162,0 1-177,-1 16 16,0-6-96,0 12-89,-1-10 44,-1 2 183,0 0-190,-2 2 83,-1 0-249,-5 14-44,3-14-333,-3 7-3516,4-11-4424,2-13 8609,2 1 1,1-15 0,0-3 0</inkml:trace>
  <inkml:trace contextRef="#ctx0" brushRef="#br0" timeOffset="16657">19384 1450 25387,'9'-35'152,"1"13"-118,3 45 11,2 5-29,3 2 1,0 3-1095,12 20 1101,-7-11-15,-2-3 0,-1 0 23,3 9-21,-8-17 0,-2 0-12,4 12-19,-5-2-73,-4-3-20,-4 0-93,-7-4-247,-7 0-2444,-24 13-5517,5-16 7820,-11 8 1,24-27 0,7-5-1</inkml:trace>
  <inkml:trace contextRef="#ctx0" brushRef="#br0" timeOffset="40967">20534 907 23925,'1'-6'-4724,"0"2"3703,-1 4 6710,20-72-5777,-14 45 132,5-14 0,-1 1 132,-8 24-157,-2 3-1232,0 2 1747,0 0-710,0 5-1632,0 2 1356,0 3-23,0 1 1985,0 6 2357,0-1-4025,0 8 80,0-3-27,1 3-69,1 0-211,1 1-52,3 1-1877,4 5 1931,-1-4 130,3 4 70,-2-6 7,0-2 192,0 0 182,-1-2-25,-1 0 39,-1-3-56,-2 0-80,-1-2-33,-1-1-47,-2-3 49,0 0 362,2-1 382,2-1-119,12-9-592,0 0-7,10-9-22,-2 0 58,3-3-3485,2-3 3348,4-3-561,-1-2 183,3-1 531,-10 10 0,0 0-122,14-10-905,10-6 788,-19 16-24,0 2-28,-4 3 2,-2 3-29,-1 2-33,-3 2-194,17 2-26,-14 4-649,10 4-1838,-18 4-2716,-3 2 5651,-3 1 0,-5-3 0,-2-2 0</inkml:trace>
  <inkml:trace contextRef="#ctx0" brushRef="#br0" timeOffset="50740">17441 3220 19151,'5'-55'728,"-1"9"-499,-1 46 344,-1-3-361,1 2 88,0-1 3,-1 0-380,-1 2-7,-6 7 165,2-3-445,-5 11 73,5-7-134,-1 2-214,1-4-280,1 1-509,0-2-846,1 1-2324,1-1-141,0 0 4739,0-1 0,0-2 0,0-1 0</inkml:trace>
  <inkml:trace contextRef="#ctx0" brushRef="#br0" timeOffset="56203">26780 982 29581,'1'-5'-2875,"0"2"3267,-1 3 1802,16 5-1959,-12 11-2422,11 8 1063,-18 9 549,-4 3-1154,-2 1 1717,-2 2-51,-1 1 1288,-1-1-2829,1 2 1226,2-3-1571,2-1-369,4-1-1314,1-3 2779,4 0 1,-1-16-1,1-2 1</inkml:trace>
  <inkml:trace contextRef="#ctx0" brushRef="#br0" timeOffset="56620">26875 646 30028,'-47'-29'-1307,"0"0"1,3 3 0,4 7 42,2 14 2704,-4 2-1017,-1 7-2484,0 3 2643,-1 7-351,0 6-941,0 7 1349,0 8-242,-1 9-1062,21-19 1,1 3 487,0 2 1,-1 1-127,0 3 0,0 0-914,0 3 1,2 0 946,-1 1 1,1 0-127,2 0 1,1 1 24,1 0 1,1 0 38,3-2 1,1 1-35,0 14 1,3 1 130,3-14 0,3 0-14,-2 10 1,4-1-245,11 13-112,7-4 112,11-5 62,11-4 356,-14-26 1,2-1 121,3-1 1,2-1 38,4-2 1,2-1 234,3-1 0,2-2-92,1 0 1,4-2 48,0-4 1,3-2 0,-1-1 253,9 1 1,-1-1-148,-6-4 1,2 0 0,-4-2 121,5-3 1,-4-2-106,0-3 0,-1-2 249,-3-1 0,0-2-263,-3-1 0,-2-2-66,-3-2 0,-1-1-112,-4-1 1,-2-1-98,-2-2 1,-3-1-119,-2-2 1,-3-1-131,-2-2 0,-2-1-66,-1-2 1,-3-1-117,-2-1 1,-2-1-121,-1-1 1,-3 0-16,0 0 0,-4-2-114,-9-14 0,-4 0 15,2 14 1,-4-1 177,-8-1 1,-5-2 0,-1 5-80,-2 4 0,-3 4 45,-12-9 0,-4 4-23,11 13 0,0 4-151,-3 1 1,-1 2-590,0 1 1,-1 1 1201,-7 1 1,2 1 0,-4 0 0,2 2-1</inkml:trace>
  <inkml:trace contextRef="#ctx0" brushRef="#br0" timeOffset="59392">27902 716 29934,'43'-24'236,"0"-1"0,-2 2 1,-5 5 293,-4 7 47,0 1-120,2 0-156,-2 1-614,-4 0 885,-3 1-572,-6 1 0,-4 0 0,-6 1 0,-3 0 0,-4 1-422,-1-3-1367,-4 0-442,-2-3 47,-6-1 335,-2-1 95,-4-1 47,-3-1 522,-1 1 941,-2-1-202,0 0 1119,2 1 45,3 1-227,2 1-98,4 1-108,4 2-53,3-1-481,3 3-130,1 0 5,3 4 597,1 0-430,3 2 68,2 0 164,1 1-69,3 0 21,3 1 19,0 3-35,4 2-123,0 4-72,2 2-31,0 4 7,0 3 230,0 3-39,-1 2-62,-1 4-528,-1 0 338,-1 1-1126,-1 0 857,-2 0-240,-3 0-337,-3-1-911,-3-1 14,-2-2-828,-2-1 2890,-4 0 0,2-11 0,-3-2 0</inkml:trace>
  <inkml:trace contextRef="#ctx0" brushRef="#br0" timeOffset="60670">28713 420 13736,'-2'-5'580,"0"2"2810,2 3-3457,6 61 27,-2-37 60,1 18 1,1-1-25,1-18 5,2 7-163,3-1 166,-4-10 24,2 6-11,-4-13-1,-2-2 12,-2-3 34,0-2 72,-2-2 2354,0-1-2416,-3-9-4,0 0-1,-3-8-22,1 2 5,-2-4-5,2-2 5,0-4 0,1-1 1,2-16-46,1 9 18,3-10 16,1 13-11,4 1 6,2 2-6,1 2 39,6-6-50,-4 10-6,5-4 0,-7 12-22,-1 2 5,-1 2-5,-1 3-28,-1 2 0,0 1-12,-2 1 12,1 1 5,1 2 1,-1 1 10,1 4 7,0 3-18,3 9 6,-4-2-6,0 7 7,-4-6-3399,-3 2 3409,-3 0-259,-3 0 299,-3 0 10,-1-3-16,-1-1 17,-1-3 5,-3 1-5,5-6 10,-2-1 3282,9-5-3253,2-1 398,2-2-298,0 0-190,5 0-33,1-2 28,4 1-6,0 0-34,2 0 6,2 1-22,1 0-1,2 1 6,0 1 1,2 2-12,3 0-11,1 0-1,3 0 24,1 0-7,2-2 6,0 0 6,1-1-6,-1-1 29,0-1 4,-2-1 12,-1-2 28,-2-2 23,-1-1-1,0-2-1645,-2 0 1646,-1-2 38,2-3 57,-4-2-28,-2 1 5,-8 3 11,-5 6-16,-1 1-29,-1 2-10,-1-1 1633,0 2-1656,-2 0-22,1 0-40,-2 2-5,2 0-28,-2 0 5,1 1 34,-2 2 11,1 2 1,-2 3-7,0 2-5,0 2-22,0 1-62,0 8 45,2-5 27,1 5-4,3-6 4,3-1-4,3 0 16,2-1-17,2 0 56,16 2 6,-8-7 11,11 0 5,-12-7 12,-1-4 28,-1 0 11,-2-4 11,-2-3 12,-2 0 16,-2-3-23,-4 0 7,-1-1-12,-2 0-11,-3 0-22,-3 1-23,-4-1-17,-2 2-16,-3-1 16,-2 2 1,-2 1-1,-1 1-22,0 2 11,1 1 0,1 1-5,0 1-34,7 2-45,2 0-33,7 2 16,2 0-33,6-2 101,1 2 5,7 0-34,2-1-83,15 0 50,-6 1 17,11-1-6,-11 1-5,1 0-85,9 0-462,-9 0 558,7 0 22,-13 0-83,4 0 94,-6 0-16,1 0-68,-6 1 23,-7-1 44,0 2 40,-5 0 597,-1 1-530,-1 1-11,-1 1 0,-2 1 5,0 2-5,-2 1-6,0 1 0,0 0-39,-2 3 0,4-2-17,0 5 17,3-7 12,2 3 10,2-5-11,3 0 6,2 0-6,2-1 17,2 0 0,1-2 0,2-1 0,1-1 6,1-2 22,1-1 0,0-2 11,0-2 17,0-3 28,-3-2 17,-2 1 33,-3-2 112,-4-3-162,-2 4-50,-3-4-23,-4 6-5,-3-1-34,-2 1 33,-3 1-27,-1 0 0,-1 1 22,-15-1-12,10 2-16,-9-1-28,13 4 12,2 0-52,0 1-296,0 0-111,6 1-130,0-1-3580,6 1-637,9 1 4822,1 1 0,2-1 0,-5 2 0</inkml:trace>
  <inkml:trace contextRef="#ctx0" brushRef="#br0" timeOffset="61026">30071 677 9822,'1'5'5147,"-1"-2"947,0-3-5455,2-57-449,-1 31-112,0-10 1,1-2 191,-1-8-153,0 7-632,0-12 576,0 14 12,-1 0 0,0 2 33,-2 1-373,1 5 396,-3 4-11,1 4 16,-3 5-3064,2 2 3042,0 4-22,0 2-34,1 3 360,0 2-422,1 1 269,0 2-285,1 0 3414,-1 5-3392,0 2 0,-2 6-28,1 3-6,0 6 0,2 4-38,0 3 16,5 4-34,2 2-1164,6 3 1075,3 1-62,4 1-67,2-1-50,2 0-35,2-2-66,-1-2-78,-1-5-606,-3-2 79,-1-4-3244,0 2-33,-6-9 4341,0 2 0,-9-14 0,-1 0 0</inkml:trace>
  <inkml:trace contextRef="#ctx0" brushRef="#br0" timeOffset="61193">29961 488 18303,'52'-31'-34,"0"0"1,5 1 0,-3 8-723,8 16-1776,-2 1-1069,-11 2-4543,-25 1 8144,-7 1 0,-9 0 0,-5 1 0</inkml:trace>
  <inkml:trace contextRef="#ctx0" brushRef="#br0" timeOffset="76815">13122 2620 13205,'-55'7'1266,"0"-1"0,5 0 0,10 0-852,23 0-95,2-1-100,3 1-113,2-1-27,3 1-35,3 0 7,2 1 10,0 0 119,9 5-68,1-2 11,9 3 146,35 1-213,-12-6-389,-7-2 1,4-2 357,0-2 0,-1-2-1084,21-1 1067,-19 0 1,0-1 13,12-3 6,-5-3-2800,-3 0 2811,-6-1 11,-4-1 29,-5 0 22,-5 1 44,-6-2 23,-4 1 433,-5-2-444,-2 1 750,-3-2-711,-6-6 3269,-1 4-3392,-7-5-12,-2 5 23,-3 0 135,-11-6-85,6 6 12,-6-4-1,10 8 35,2 2-7,2 1 45,3 2-5,2 1 164,2 1-226,2 2-27,2 0-70,3 1-29,5 7-1,0 0-37,7 7-3,1-2 9,2 4-3392,15 10 3384,-4-5-8,10 8-206,-9-6 181,-2 0-5,-1 3-29,-4 0-43,-3 3-2314,-4-1 2028,-7 2-313,-3-1-718,-9 0-1813,-3-1-4954,-6-3 8866,1-4 1,6-10 0,3-4 0</inkml:trace>
  <inkml:trace contextRef="#ctx0" brushRef="#br0" timeOffset="77290">14421 2795 14493,'0'-6'3406,"0"2"279,0 4-3674,-1-4-11,3 13-11,0 0-17,4 15-56,2 3-95,-2 1-174,1 1-352,-2 1-702,-2 2-4529,-1 13-1217,-4-13 6641,0 6 1,-1-26-1,2-5 1</inkml:trace>
  <inkml:trace contextRef="#ctx0" brushRef="#br0" timeOffset="77493">14622 2570 14348,'-5'-6'2537,"2"1"-1646,3 5-382,0 0-744,-29-39-196,25 36-280,-19-26-443,31 47-1896,2 5-1504,2 3 3783,0 6 0,-5-15 1,0 0-1</inkml:trace>
  <inkml:trace contextRef="#ctx0" brushRef="#br0" timeOffset="78165">14792 2797 13827,'0'-4'3557,"0"1"1350,0 3-4493,13 0-151,-9 9-309,11 2 81,-14 10-12,0 1 76,0-1-3,-1 1-70,1 6-109,-1-1-5,1-1 185,-1-2-62,-1-14 37,1 1 64,0-8 138,0-1 472,0-1-621,0-8-24,0 1 31,2-8 87,6-8-82,-1 2 7,6-7-19,-2 6 54,2 1-74,7-7-64,-5 10-40,5-2-11,-9 9-34,-2 4-29,-1 2 2,-1 2-14,0 1 403,0 1-72,1 3 123,1 2-98,1 4-90,1 1-46,1 3-48,0 0-30,-1 3-337,0 0 54,0 0-140,-2 1 32,4 7 101,2 0 86,-2-1 16,0-3-3339,-4-10 3479,0 0-1253,2-2 1372,1 0 91,2-4 94,2-1 54,1-2 66,1-5 84,0-2 12,0-5-13,6-10-131,1-7 2643,9-23-2799,-8-4-218,-8 9 1895,-9 9-2063,-8 17-212,-3 6-20,-3-5 20,0 10-39,-1 1 98,2 4 66,3 3 94,0 1 40,1 4 161,0 2-57,4 5-6,1 1-33,5 2 46,3 1-9,3 1-119,3 0 91,12 9-15,-4-5 116,7 7-40,8 18 37,-22-21-138,9 21-112,-28-27 1,-6 0 68,-4 0 12,-6-2-528,-11 3 315,5-5-249,-7 1-2705,1-7 409,8-4 2958,-7 0 0,18-4 0,-1 0 1</inkml:trace>
  <inkml:trace contextRef="#ctx0" brushRef="#br0" timeOffset="79131">16026 2811 22727,'-18'29'308,"1"1"0,-9 17 28,37-39-201,-1-3-23,5 0-28,-3-3-23,1-1 1,1 0-17,1-2 5,2-1 256,-1-2 7,1-2 25,0 0-3389,0-2 3386,-1-2-2283,1 0 2249,-2-2-11,-1-1-282,-4 0 14,0-5-119,-6 4 2234,-1-3-2306,-6 6-69,-2 0 3382,-4 1-3326,-4 0 75,-3 2 45,-1 0 73,-2 2 50,-1 2 50,0 1-25,0 3 40,1-1-72,2 3-11,0 1-39,3 3-5,-4 7-53,6-1-25,-3 4 88,7-3-33,0 1-5,2 2-28,1 1-48,2 10-21,2 3-3365,4 1 3388,3-1-1458,3-7 1446,2-1 6,2 2 27,4-2 23,3 0-166,2-2 208,3-3 12,2-1 21,-1-3 52,13-1 25,-10-6 149,7-1-152,-14-5-251,10-14 308,-13 3 145,5-11-205,-16 5-32,-2-1 2506,-1-2-2523,1-11-1421,-2 8 1365,2-8 437,-2 11-443,1 2 33,-1 3 46,2 1 15,1 3 3,1 1 3426,2 1-3400,4 2 19,1 2 1,3 1-11,13 1-32,-6 1-23,9 1 3,0 5-159,-9 0-21,6 5-63,0 10 29,-15-5 0,7 10 33,-16-1-13,-4-4 24,-1 7 105,-2 9 18,0-11-6,0 11 1,2-15-16,2-1 0,14 9 23,-6-11-29,9 5 17,-9-16 6,-1-3-1,0-1-6,1-2-10,1-2 11,0-2-10,3-3 78,12-15-44,-9 4-1,9-13 12,-7-8-743,-6 6 709,6-13-1316,-5 10 1322,-1-1 11,0 0-260,-3-1 283,-2 1 4,-2-1 12,-5 0 68,-3-14-52,-4 15 12,-3-9 157,-7 10-129,3 13 0,-2-4-11,5 15-23,1 2 40,1 2 505,1 7-623,1 3 1372,2 7-1372,-1 6-3075,2 5 3075,-1 4-23,2 6 29,1 5-17,2 3-220,4 5 208,0-11 1,2 0-490,6 18 481,-5-18 0,1 0-143,13 26 29,-5-15-34,6 10-57,-9-20 3002,0-2-4054,11 21-23,-8-20-1968,11 15-2792,-8-26 6071,4 0 0,-11-11 0,-1-1 0</inkml:trace>
  <inkml:trace contextRef="#ctx0" brushRef="#br0" timeOffset="79324">17022 2943 18442,'52'-24'18,"0"0"1,-3 3 0,-7 4 1267,-7 12-1623,14-1-150,-12 4-946,9-1-6504,-16 2-722,-5 1 8504,-6 0 0,-8 0 0,-6 0 1</inkml:trace>
  <inkml:trace contextRef="#ctx0" brushRef="#br0" timeOffset="79840">17826 2790 12847,'-2'-4'6688,"0"0"-3305,2 4-3271,-24-26 263,2 47-257,-13-29-18,11 53 29,1 3-90,7-7-16,-6 16-516,9-14 493,6-11 0,1 1-17,-1 16-28,2 14-28,12-22-249,15-6 0,5-1-154,15 10-422,-6-12 0,6-1-1088,3-9 1,2-4-1624,-9-4 0,0-1 3609,22 5 0,-5-2 0,-10-5 0,-1-2 0</inkml:trace>
  <inkml:trace contextRef="#ctx0" brushRef="#br0" timeOffset="80306">18557 2884 23271,'-9'-39'186,"0"0"1,4 1 0,7 7-59,20 18-88,3 2-1,9 4-39,-13 5 11,7 5-17,-10 3-16,9 12 0,-7-2-1,6 10 6,-10-6-50,2 16 39,-6-6-45,-1 27 29,-11-22-214,-6 13 202,-9-15 6,-5 0 44,-5-2 6,-15 6 17,9-11-2296,-11 5 2296,16-16-2561,2-2 2566,4-3 6,2 0 6,8-5 114,2 0-92,6-4 1591,2-1-1575,3 0 3365,4 0-3375,14-3-73,1 1 22,12-4-67,13 0 5,-7 0-2404,14-1 2326,-12 2-134,-11 1 0,1 1-1236,4-1 1,-1 1 605,0 0 0,1-1-4023,7 0 1,-3 0 3734,0 0 0,-2 1 1,-28 1-1</inkml:trace>
  <inkml:trace contextRef="#ctx0" brushRef="#br0" timeOffset="80573">19287 2685 22406,'-12'-39'341,"-1"1"1,1 1 0,4 11-117,8 21 781,1 2-900,1 2 283,9 2-366,1 4 5,7 4-3076,0 6 3065,3 4 5,4 5-735,15 22 702,-7-7-966,-11-11 1,-2 1 953,11 16-33,0 4-265,-2 3 169,-2 3 545,-4 3-835,-6 2-410,-8 1-1847,-12-17 0,-5 1-6531,-7 16 9230,2-23 0,-1-5 0,1-10 0,3-10 0</inkml:trace>
  <inkml:trace contextRef="#ctx0" brushRef="#br0" timeOffset="106336">29328 8729 13334,'-2'-4'2033,"0"1"2135,2 3-3759,6-31-79,-4 23-61,4-23-68,-6 31 208,0 0-297,0 3 45,0 1 28,0 4-17,-1 2-6,0 2 0,-1 2 13,0 3 178,-2 11-464,2-3 245,-2 9-22,2-6-11,0 1-17,0 3-17,1 1-22,-2 2 16,0 2-549,0 0 549,-1 1 260,0 1-248,-1 2 5,1 0 18,-2 1-185,-3 20 196,3-13-1618,1-16 0,1-1 1590,-2 15-399,1-12 1,1 0 375,-4 19-909,2-9 1,0 1 903,-3 8-21,3-19 1,0 0-260,-5 14 257,-1 2 11,0 1 0,-3-1 17,0 3 17,-1-1-28,0 1-6,-1 0 303,1 0-325,-1 1 28,2-1 302,0-1-336,5-15 0,0 0 12,-4 18-15,6-19 0,0-1 9,-2 13 17,2 1-29,0 0-21,1 0 16,0 0 5,-1 1 6,1-1 17,0 0 7,-1 1-7,0 0-6,0 0 12,0-1-18,0-1-2,2-15 0,-1 0 3,-2 16-12,2-18 1,1 0 28,-2 10-12,1 1 1,-2 17-18,3-15 1,0 14-6,3-19 1757,1-1-1757,0 1 11,1-1-5,1 1 11,-1 0-6,1-1 94,0 1-94,-2 0 6,1 16-6,-2-11 6,0 10 1872,0-17-1889,0-2 12,0 0-7,-1-3 1,0 0-1,0 10-13,0-11 0,1 0-1973,-1 17 1992,2-12 12,-1 24-1377,3-25 1349,0 10-772,0-14 788,0-2 146,0 0-169,0 0 35,1 14 22,0 1 1565,0 2-1605,-1-5 6,-1-14-16,0-1 16,-2 1 0,0-2 1949,-4 12-1955,-1 10-22,1-8-61,0 10 2397,5-28-2465,-1 3-140,3-9-246,-1-4-460,1-1-951,0-2-1915,1-3-5507,1-2 9365,0-3 0,0 0 0,-1-1 0</inkml:trace>
  <inkml:trace contextRef="#ctx0" brushRef="#br0" timeOffset="107585">32804 9042 7554,'-1'-8'4223,"0"0"-2307,1 8 3282,0 0-4834,2-33 106,-1 24-335,0-24-51,-1 33 184,0 0-156,0 3-5,-1 1 77,-3 9-77,1-3-1,-2 6 6,2-4-17,0 3-5,0 0 5,0 2 0,1 1-16,-1 1-12,0 1 28,0 0 68,-2 10-63,2-6-21,-2 9 27,0-9-268,0 0 246,-3 2 34,-4 12 27,-3 7-83,-1 0-868,-2 0 873,6-13-11,0 1-477,0 1 483,2 0-17,-2-1 0,2 0 208,1 1-209,1-1-4,0 1 4,0 0 1,1 0-34,-2 10-1188,2-9 0,0 0 1177,0 3 11,-1 1 277,1 0-226,-5 19-18,3-13-324,-2 14 308,2-16-616,1 0 632,-1 1-4,0 0-1,0-1 0,-1 0 3,3-12 0,0 1 3,-5 15-26,5-15 1,0-1 19,-3 12-5,0 2-1,3-13 1,0 0 0,-3 19-6,4-19 0,0 1 5,-2 12-2,3-12 0,0 0-9,-1 18 896,2-17 0,-1 0-885,1 13 1,0 0-20,1-14 0,0 0 8,-2 17 6,1-8 0,0 0 11,0 8-36,0-18 0,1 1 8,-1 12 0,-1 0-2456,1 0 2456,-1 0 17,1 0 142,0 0-142,1 1 11,0-1 292,0 1-303,-1 1 5,1 0-16,0-1 102,0 0-96,0-1-1,-1-2 17,2 1-5,-2-1 2132,2 0-2132,-1-1-2477,-1 17 2471,1-14 11,1 1 0,-1 1-669,0 1 650,2-10 0,-1-1 332,0 1-313,0 0-5,1-1 5,-2 0-5,2 0-1362,-2-1 1372,2-2 1560,-1-2-1554,0 12-33,1-12 5,0 10-16,1-15 11,0 0-6,0-1 1,0-1 1000,0 0-1017,0-2 325,0 0-337,0-2 0,0-1 3146,1 5-3829,0 0 176,0-2-1521,0-5-4211,-1-9 6256,-1-2 0,1-4 0,-1-1 0</inkml:trace>
  <inkml:trace contextRef="#ctx0" brushRef="#br0" timeOffset="110327">29265 8908 16583,'3'8'1999,"-2"1"-1634,-2 1-40,0 3-51,-2 1-39,2 2-11,-1 2-28,0 2 0,0 3-17,0 2-11,-1 2-5,0 3 5,1 1-12,-2 4 169,-1 21-179,0-12-525,-1 17 530,1-16-11,1 1 6,-1 2 0,1-1-1053,1 2 1025,1-2 33,0-2 0,0 0-61,-1 14-43,2-13 1,-1 1 22,0-9 0,-1-1-9,-1 5 1,0 0-26,-1 0 1,0 0-4,0-1 1,-1-1 33,-4 17-5,0 0-6,-1 1-1555,-1-2 1549,0 0 0,2-17 1,1 1-239,-6 20 224,3-9 0,0 0-268,-2 8 246,6-20 0,0-1 19,-3 16 42,2-5 1,0 2-65,3-19 1,1 1 16,-3 17 0,1 0 22,2 2-11,0-1 6,3-2-12,0-15 1,1 0-11,0 18-4,1-19 1,0 0 2,0 13 1,0-1-9,0-13 0,0 1 0,-1 1 0,0 1 0,0-1 0,0 1 19,-2 27-10,-1-19 5,-1-1-17,0 0 0,-1-1 17,-1 0-5,0 0 5,0-3-1679,1 1 1684,0-5 898,1 1-920,-1-2 17,2-1-1838,-2 0 1810,2-1 28,0 1 340,-1-1-357,0 2-6,0-1 1739,-1 1-1716,0-2-17,0 2 11,0-3-5,0 2-11,-2 0 27,2 1-16,-3 1 0,2 0-6,-2 0 0,1 0-5,-1 1 5,1 0 209,0 0-215,-3 11 12,3-12 2742,-2 10-2737,4-16-10,2 1 15,-2 25 7,3-19-15,2-1 1,-1-1 19,3 0-2581,1 8 2564,1-12 6,3 0 0,-1 0 291,2 2-257,3 26-40,-4-19 6,2 19 40,-6-27-46,-2 0 1,1-1 61,-1 21-51,0-19 3138,0 14-3155,0-25 12,0-2-16,0-2 4,0-1 1,0-1-6,0 0 6,0 0-6,0-1 6,0 0-39,0 1 22,0 0 11,0 0 0,0-1 244,-1 1-255,0 0-33,-1-2-40,-1 0-101,1-2-257,1-1-460,0-4-1220,4-2-5440,1-3 7551,3 0 0,-4 0 0,0-1 0</inkml:trace>
  <inkml:trace contextRef="#ctx0" brushRef="#br0" timeOffset="111092">32818 9072 13100,'1'-45'985,"0"1"1,0 3 0,0 7-151,3 17 626,-1 2-773,-1 3-16,-1 1 183,0 3-357,-1 2 4,0 2-255,-2 2 397,-5 4-549,-2 3 0,-7 5-5,0 4-12,-3 2-3397,-2 3 3375,1 3-11,0 2-23,0 2-33,-1 17 11,6-9 0,-1 13 11,10-14 6,3 16-483,3-12 477,3 10 23,4-17-6,1-2 3172,2-2-3121,1 6-40,-3-9-6,-1 2-10,-5-12-18,-1-2-27,-2-3-140,-1-1-2284,-4 0 2446,0-4 0,1 0 0,2-3 0</inkml:trace>
  <inkml:trace contextRef="#ctx0" brushRef="#br0" timeOffset="142877">14173 3867 15611,'-10'-41'321,"1"0"0,0 2 0,0 9 717,-3 20-870,-1-1 6,-2 2-17,-1 1-29,-1 1 1,-1 2-17,-1 3 415,-1 0-320,-10 4-72,-3 4-91,1 1 7,3 5-12,12-1-5,1 1 242,-3 8-259,6-3 640,-3 13-619,9-11 11,1 6-6,4-6 105,5 9-121,1-7-15,4 7 8,2-10-54,1-1 1,3 0 16,0-2 5,2-3 28,1-1 16,0-2 8,3-3 49,11-2-7,-7-1 82,18-8-62,-17-2 19,5-5 6,-10 0-5,-2-2 1,-1-1 0,-2-2-12,-3-1-13,0 0-6,-3-2-28,0 0 154,2-17-139,-5 14 20,3-10 20,-8 19-13,1 3 5,-2 2-19,0 2-23,-2 2-31,0 2-31,-1 1 4,-1 1 16,-3 2-48,2 2 1,-5 8 4,4 0 1,-1 7 4,2-2 3,2 3-13,0 2-33,2 2 21,0 3-40,1 1-73,1 2-106,2 0-180,2 1-519,3 0-102,1-1-8778,12 17 8823,-11-21 0,6 7 1,-13-27-1</inkml:trace>
  <inkml:trace contextRef="#ctx0" brushRef="#br0" timeOffset="143078">14595 4073 23159,'-6'-32'-1390,"3"8"-1203,8 28-6341,1 1 8934,1 1 0,-4-2 0,0-2 0</inkml:trace>
  <inkml:trace contextRef="#ctx0" brushRef="#br0" timeOffset="143976">15359 3969 19451,'9'-43'1103,"1"1"0,-1 1 1,-3 11-880,-5 22-101,-1 1-56,0 6-50,0 1-11,-1 4 22,0 4-6,0 8 34,0 37-39,1-12-415,0-7 0,0 1 387,0 10-1377,0 2 1293,0 0-62,0 0-62,0-1-279,4 14 234,1-16-139,3 8-213,1-21-258,0-4-206,0-4-3217,0-1 4297,-3-8 0,-2-3 0,-2-7 0</inkml:trace>
  <inkml:trace contextRef="#ctx0" brushRef="#br0" timeOffset="145119">15293 4213 19652,'26'-8'-117,"2"2"-1,5 9-1703,2 0 1658,4-1-5,1-1 11,0-1-268,12-1 335,-13-2 34,7-1 56,-20-2 28,-3-1 424,-3-2-401,-4 0 128,2-6-50,-8 2 23,2-4 32,-8 6 12,-2 0 818,-1 1-807,-1 0 563,-2 2-574,-1 1 0,-2 0 0,-2 2 5,0 1 12,-1 2-17,-1 0-17,1 0-28,-1 2-44,0 0 27,-2 1-89,1 5-45,2 0 0,4 4 11,3 0-11,4 6 11,1-4-16,5 5 10,1-6 7,3 0-7,2-2-5,1-1 45,19-2-6,-14-4-22,14-2 5,-18-3 12,0-4-6,0-2 17,-1-2 0,-1-3 5,-2 0 12,-2-1 6,-3 0-12,-3 0 11,-3-1-6,-2 1 57,-10-5-68,0 6-5,-10-1 6,3 7 16,-4 3 0,-1 2 0,-1 2-5,-1 0-1,1 4-16,0 1-17,1 3 0,3 2-22,1 2 11,4 1 11,0 8-23,6-4-16,2 6-28,6-5 11,5 2-23,2 0-21,5 1-35,3 0-55,3 0-57,2-1-948,3-2 808,1 0-61,2-3-12,1 0-3491,15 0 3302,-7-4-354,11-1-828,-11-6 666,0-2 285,-1-3 437,-1-3 337,-3-3 112,-2-3-19,-5-1 231,-2-3 79,-5-1 577,-2-2-493,-4-1 16,-1-1 3568,0-7-3450,-4 6 51,1-3 929,-5 11-957,0 2 153,-1 2-293,-3 2-96,0 2-83,-2 2-79,-1 2-51,0 0-38,-1 1-46,1 2 7,0 2-1,0 4-3403,2 1 3386,0 3-5,2 1 29,1 10-7,3-4-22,1 7-6,3-8 0,2 0-17,0 0 12,1-1 5,1-1-11,-1-2 0,1-1 3398,-1-1-3393,-1-2 7,-1-4 16,-3 0 72,0-4 18,-2 0 11,0-2-12,0-2-61,-1-1-11,2-3-6,-1-3 17,0 0-5,0-2-1,0-1 6,0-2 0,1-2 6,0-1 5,0-2-5,2 0-1,0 1 12,1 0 5,0 2 1,0 1-12,1 3-17,0 0-16,-1 4-12,1 1 1,0 2-12,1 2-11,1 1 0,1 1-6,7 3 1,-2 2 5,5 4-11,-5 0 5,0 3-5,-1 0 0,-1 2-1,-1-1 7,-2 1-1,0-1 6,-2 1 6,0 0-17,-2 0 11,-1 0-6,-2-2 0,0-1 23,-1-2 6,0-3 38,-2-2 23,0-1-5,1-2-7,0-2-27,2-2-6,1-5 6,1-2-11,1-3 11,0-2 5,2 0 6,0-1-6,1 0 1,1 0 5,8-6-28,-5 6-6,6-1-3391,-6 7 3380,-1 4-11,0 2 5,-2 3-16,0 1-6,-2 1 6,1 3-11,-1 1-17,-1 5-6,0 1-34,-1 3 3214,0 11-3320,-1-4-28,-1 9 0,-2-6-95,0 2-207,0 2-258,2 2-196,3 1-140,3 2-303,2-2-509,2 0-4266,3-3 2586,3-4-443,3-4 3663,0-6 381,-3-5 0,-9-4 0,-4-2 0</inkml:trace>
  <inkml:trace contextRef="#ctx0" brushRef="#br0" timeOffset="145569">17187 4357 24284,'0'-64'45,"0"15"-28,0 53 11,0 4 0,0 3-17,0 2 0,-2 12-22,1-4 17,-1 8-6,0 5-6,2-6-2102,-1 8 2102,1-11-104,0-1 104,1-2 0,0-1 1,2-2-1,-1-2-16,2 9 11,-1-13 33,1 4 2072,-3-14-2055,1-1 136,-2-2-163,0-4-1,0-1 0,0-6-5,-1-1 16,-2-13-5,0-12-12,0-2-880,1-7 881,1 7 16,1-2-5,1-2-420,1-1 425,0 1 29,2 1 5,3-12-12,-2 15-21,3-9 22,-2 19-1,1 4 12,4-3-39,-2 9-17,4 0 847,-3 9-847,2 4 0,1 2 0,3 2 0,1 2-12,2 0 1,0 5 6,1 2-12,-2 6 11,-2 2-3256,-3 4 3245,-3 2-540,-3 2 534,-4 0-168,-7 11 191,-3-9-6,-10 6-11,-14-5-27,2-9-29,-10 3-50,8-10-79,-1-2-72,1-2-706,-11-3-2499,7-4 3479,3-3 0,17 0 0,11 0 0</inkml:trace>
  <inkml:trace contextRef="#ctx0" brushRef="#br0" timeOffset="145906">17869 4067 18622,'16'-15'-286,"3"3"877,20 11-1140,-6 0 367,12 1-698,-11 1-698,-2 1-433,-2 0-6415,5 5 8426,-14-3 0,-3 0 0,-14-3 0</inkml:trace>
  <inkml:trace contextRef="#ctx0" brushRef="#br0" timeOffset="146102">17895 4231 19341,'33'2'72,"-1"0"1,26 0-50,-33-6-18,2 1 1190,19-3-2427,-7 2-896,5 0 2128,-15 2 0,-19 1 0,-1 1 0</inkml:trace>
  <inkml:trace contextRef="#ctx0" brushRef="#br0" timeOffset="161144">32805 8902 6411,'-5'-7'1686,"1"2"-1042,4 5 7243,0 0-7809,0 2 68,0 1-85,0 2-5,1-1 62,0 2-51,-1-1 17,1 0-17,-1 0 0,0 0 6,1 0-6,-1 0 85,0 3-63,1-1-10,0 2 10,0-3 12,-1 1 11,1 0 22,0 1-5,0 1-11,-1 1-34,0 1-17,0 0 95,-2 6-77,-1-3-1,-2 4 34,-3 3-57,0-6 1,-1 7 0,1-7 38,-5 8-55,4-6-6,-5 6 1,7-8-7,-1 0 1,1 0 16,-1 6-27,3-5-1,-1 5 17,2-7 0,0-1 12,1 0-12,-1 0-5,-1 1-1,1 0 12,-1 0 0,0 0-6,0 1 0,-1 1 0,0 0 23,-4 7-28,2-6-12,-3 6 28,0-3-27,3-4-12,-3 2 51,-2 7-34,6-11 5,-4 11-5,5-13 6,1 0-6,0 0 17,0 0-18,1 0 13,-1 0-18,0 1-3397,-1 0 3403,0 0-17,-1 0 12,0 0 16,-5 7 0,0 2-22,-1 0-6,2 0 0,5-7-11,0 0 6,2-1-29,0 2 12,1-2 3414,1 2-3380,0 7-1,1-4-16,0 4-6,0-6 33,1-1-33,-1 0 11,1 0 12,-1 0-12,-1 6 0,1-4-16,-2 3 49,0 1-21,0-6 10,-1 5-27,2-6 5,-1 0 0,1-1 1,0 1-24,0 0 18,0 2 5,0 5 23,2-4-17,-1 5-6,1-8 11,-1 0-5,1-1-11,-1 1 5,0 0-6,0 0 7,0 0 16,0 5-12,1-4-16,-1 5 12,1-7-1,0 1 6,0 0-29,0-1 24,0 0-7,0 0 6,0 0 23,0 0-23,0 1 6,-1 0-6,0 0 17,0 7-17,0-5-5,1 6 44,-1 1-5,0-6 28,1 8 56,1 0-68,0-5 51,4 16-61,-1-15-6,1 7 67,0 11-84,-2-14-5,1 16 16,-3-11-22,0-6-6,-1 5 17,0 0 6,-1-2 5,-2 5-28,-1-9 34,-2 1-28,2-12 5,0 4-5,0-6-12,2 1 12,-2 1-6,0-1 1,0 1 4,1 0 18,-3 9-12,3-5-10,-3 6 10,2-7-5,1 1 0,-1-1 5,1 2-5,0-1-12,0 1 23,0 7-33,0-5-1,1 6 12,1-8-23,1-1 28,0 0-5,0-1-6,0 1 5,0-1-3391,0 0 3403,0-2 0,0 13-6,0-10-2263,-2 9 2280,2-12-17,-3-1 1,1 0 4,-1 1 1,1-1 2252,-1 0-2258,0 1 0,1 0-22,-1 1 28,1 0-12,0 1 6,1 1 3398,0 0-3398,0 1 12,0-1-18,0 1-10,0-1 22,1 0 5,-1 1-5,0-1 33,0 0-44,-1 0 5,1 0 0,0-1-5,-1 0 5,1-1-5,0 0 10,0-1-27,0 0 28,1 0 0,-1 0-12,1 0 12,0 0 6,0 0 5,0 1-6,0-1 6,0 2 0,0-2 6,0 2 10,0-1 1,0 1-6,0 1-16,0 0 16,-1 0-5,-1 1-6,0 0 0,-1 2-6,-1-1-11,-1 1 17,-1 1-11,0 0 0,-1-1 11,-3 10-17,3-7-3392,-3 7 3392,4-9 6,1 0-400,1 0 399,1 0-241,0 0 247,1 0 1,1 0 5,0 1 11,1-2-17,0 1 12,0-2-12,0 0 1,1 0 16,-1 0 11,1 6-16,-1-6-17,0 6 68,-1-9-63,0 0 187,-2-1-198,0-1 12,-1 1-7,-1-2 3201,1 1-3200,0 0 513,0-1-507,1 1 5,0 0 72,2 0-83,-1 0-6,2 0-6,-1-1 23,1-1-16,0 0 10,0 1-5,1-1 0,0 0 11,0 0 0,2-1 0,-1 1-12,1-1 7,-1-1-6,0 0-1,0-2-4,0 1-1,-1-1 0,0 0 11,1 2-16,-2-3 0,2 2-1,-2-3 23,1 0-17,0 0 6,0 1 0,0 1 0,1 0 5,0 0 1,0 0 16,1 5-28,-1-3 11,2 4-5,-1-5-17,-1 0 28,0-1-11,0 0 11,-1 0-22,0 1-1,-1-1 18,2-1-18,-2-1 79,2 1-67,-2-2 11,2 2-11,-2-2 0,1 2 5,0-1 7,0 1-7,0 0 51,1 4-45,-1-1-23,0 4 23,-1-3-5,0 1 16,0-1-17,0-1-5,0 0 17,0-2-23,0 2 51,0-3-34,0 1-6,0-1 6,0-1-17,0 0 12,0 0-12,0-1 11,-1 0-11,1-2 6,0-1-4112,0 0 4095,4-2 0,-4 0 0,4 0 0</inkml:trace>
  <inkml:trace contextRef="#ctx0" brushRef="#br0" timeOffset="181905">19081 4124 21338,'5'-45'898,"0"1"0,0 2 0,-2 9-483,-4 21-68,0 2 78,0 3-346,0 4-68,0 0-11,0 4-17,1 2 28,-1 4 6,1 4-6,0 6 6,0 4-11,0 3-12,0 5 1,-4 19-18,-1-8-1106,-3 14 1051,-1-15-45,0 0-51,-2-1-305,3-6 1,0 0-1185,-3 7 762,-4 17-399,9-33-1198,0-2-3053,0-5 5790,1-2 0,2-7 0,0-2 0</inkml:trace>
  <inkml:trace contextRef="#ctx0" brushRef="#br0" timeOffset="182700">19182 3815 9145,'-4'-4'4800,"1"0"2380,3 4-6906,-35-38-50,26 28-56,-27-28 51,30 36-141,0 2-4,-3-1-1,-1 1 11,1 0 0,-2 0-12,1 0 29,-2 0-73,4 0-5,0 0-1,5 0-16,2 0-202,-1 0 184,5 2-4,-3-1 16,3 1-12,-2-2 679,0 0-594,-5-4-68,2 2 6,-5-4-5,3 4 5,-3-1-5,-1 0 5,-1 0 6,-1 0-6,-2 2 0,1-1 12,-1 1 16,-8 1-17,3 0 1,-7 0-1,4 3 0,-3 1 6,-2 1 0,-2 2 0,0 1-5,-1 2-1,1 1 23,-12 9 11,12 1 0,1 1 6,-17 16-640,17-11 1,3 0 678,-3 12-6,2 3-5,1 4-12,1 3-22,3 3-11,2 3-9,9-15 1,1 2-23,2-10 0,1 0 5,0 9 1,1 0 13,6 14-5,5-5 6,7-3-6,9-4 11,7-4 0,9-3-22,10-4-12,-21-16 1,2-2-9,2-1 1,2 0-941,3-2 0,0 0 962,3-2 1,1 0 2,0-1 1,1-2 2,2-1 0,-1-1-1183,0-1 0,0-1 1180,-1-1 1,0-1 2,-2-2 1,0-1-204,-1-1 0,-2-2 203,-1-2 0,-2-1 11,-1-1 1,-1-2 5,-2 0 0,-1-1-979,26-15 1084,-5-3-7,-6-5 356,-4-5-384,-6-5-23,-5-8-53,-16 25 1,-2-2-6,-1-1 0,-1-1-9,-1-1 0,-1-2 26,0-14 0,-3-1-34,-1 13 0,-2 0 2,-3-10 1,-2 1-28,-11-14 11,-12 5-11,-9 3-40,1 21 1,-3 1 464,6 9 0,-1 1-521,-12-6 1,-1 4-101,11 9 0,-1 3-1138,-17-2 1,1 2-3423,14 4 1,1 1 4853,-10 0 0,5 1 0,13 3 0,12 1 0</inkml:trace>
  <inkml:trace contextRef="#ctx0" brushRef="#br0" timeOffset="189544">26210 1588 32767,'37'-45'-1148,"-7"9"265,-30 35-1097,0 1 3435,-3 5-1511,-2 1 188,-4 5-43,-2 3-523,-11 9 683,4-3 15,-10 7 1312,-6 3-3580,5-5 2654,-12 8-164,8-8-219,-2 2 255,-4-1-137,1 1 1,-1 1-342,-10 6-302,10-6 1,1-2 545,2 1-61,1-2-557,-9 9 397,14-9 196,-7 5-263,15-11 0,1 0 0,-5 5-324,7-6-1571,-4 4 1498,9-9 565,2-2-462,1-2 392,3-2 52,3-2 206,1-3 103,3-1 1220,1-1-1679,6-3 0,0 0 0,6-3 0,-2 0 0,1 0 0,-1 2 0,0 0-796,0 1 624,1 0 1,-6 2 0,1 1 0</inkml:trace>
  <inkml:trace contextRef="#ctx0" brushRef="#br0" timeOffset="227261">27189 1685 16579,'-2'-3'1905,"1"1"4155,1 2-3572,4-4-1627,8 9-301,10-1 170,11 12-1230,8 0 1298,9 1-1571,9 2 1368,-26-10 1,1 0-542,3 1 1,0 0 226,2-1 1,0 1 28,2 0 0,0 1-148,0-1 0,1 0 159,-1 1 1,1-1-210,-2 1 0,1 0-40,-1-1 0,0 1-35,0-1 1,-1 1-30,-2-1 1,1 1-228,-2-1 0,0 0 189,-3 0 1,1 0-399,-4 0 0,0-1 248,27 9-68,-9-1-108,-5-2-192,-7 0-372,-7-3-133,-7-1 938,-6 0 0,-8-6 0,-3 1 1</inkml:trace>
  <inkml:trace contextRef="#ctx0" brushRef="#br0" timeOffset="304835">24892 2665 9246,'0'4'2654,"-1"-1"3082,1-3-5580,0-5-55,0 3-39,0-3 5,0 5-28,0 0 12,-2 0 21,-1 1 1,0 1 11,-2 0-5,0 1 16,-3-1 0,0 1 23,0-2 11,-1 1 6,1-1 44,-1-1 34,1 0 33,-1 0 12,1-2 5,0 0-17,1-4-22,0 0-34,0-2-16,2-2 235,-1-15-325,4 8-17,-1-12 6,4 13-6,2-1 0,2 2 56,9-8-78,1 8-28,4-1-6,-3 10-5,-3 5-12,-1 0 1,1 2 5,0 3-6,0 2 0,11 12 23,-5-1-28,7 9-6,-6-4-5,-1 3-29,-3 4 12,-2 2 0,-6 3-11,-3 1-1,-8 2 18,-6-2-1051,-24 17 1141,0-13-24,9-13 0,-4-1 9,-5-1 0,-1-2 64,-20 10-49,18-12 0,0-2-40,-12 2 12,2-6 11,3-4-69,4-4-212,-11-3 251,15-4 97,-4-3 0,19-4 192,3-9-148,9 1-37,2-6 68,17-5-117,1 6 73,23-13 409,-11 17-573,11-3 7,-11 11 19,0 1 315,-2 4-291,-2 2-15,-2 1-7,-3 4 15,-2 4-47,0 4-7,-3 6-248,9 30 111,-7-13-695,4 22 628,-9-22-28,0-1-30,1-1-27,1-2 190,1-1-182,3-2 4,3 0-552,16 9 365,-3-10-72,12 3-924,-9-16 1,-1-4-415,10 1 199,-9-3 0,-1-3-2110,0-6 3212,3-3 1,-17 1 0,0 0 0</inkml:trace>
  <inkml:trace contextRef="#ctx0" brushRef="#br0" timeOffset="305286">25197 2432 9902,'-40'-26'563,"1"1"0,0 0 0,-15-9 0,3 5 186,14 13 1,1 3-671,-21-7 231,19 8 1,0 2 178,-16-2-169,18 7 1,-1 2-84,-19-2-639,21 4 1,1 1 608,-13 6-2,13 3 1,0 1-2,-17 9-113,16-5 0,1 2 90,-12 12-24,-2 3-22,15-3 0,1 2-85,8-6 0,0 0 3,-7 11 0,2 1-7,10-8 1,1 0-7,0 2 1,1 1-368,1 1 0,1 1 386,0 0 0,2 1-8,0 1 1,2-1 0,0 0 0,1 0 3,2 0 0,2-1-3,1 0 0,1-1 47,2 30-6,9-3 4,9-2-94,12-3 13,-10-28 1,3 0-278,20 9 0,4-1 280,-10-9 1,5 0 6,4-3 1,9 2 0,1-2-1,-5-3-869,8 1 1,0-2 886,2-1 0,6 1 0,-6-4 38,-8-7 0,-4-3 27,1 0 0,1-3 5,-6-3 1,3-2 0,-3-1 15,6-1 0,-1-2-184,14-5 0,-3-4 131,-20 3 1,-2-2-7,-3-1 0,0-2-18,-2-1 1,-1-1 153,-3-1 1,-1-4-87,2-7 1,0-5-1,-2 2-103,-1 0 0,-2 0 123,-1-2 0,2-3 0,-5 3-152,-6 6 0,-4 1 58,-1 0 1,-1 0 466,2-29-438,-10 19 1,-3-1-43,-1 10 0,-2 1 255,-4-9 0,-3 0-250,-15-12-21,-8 3-182,-4 3 126,-6 3-46,-3 3 431,23 22 1,-1 1-484,-1 0 0,-1 1-118,0 1 1,0 2-353,0-1 0,-2 2-1975,1 1 1,-1 0 2580,-5 1 1,3 1-1,-4-1 1,1 2 0</inkml:trace>
  <inkml:trace contextRef="#ctx0" brushRef="#br0" timeOffset="326183">13164 5009 16818,'-35'4'375,"-1"1"0,-24 4-195,45-1 122,-5 4-196,6-3-27,-3 2-23,10-6-11,1 0 11,3-3 78,1 1 68,2-3 319,5 2-319,1-2-57,5 1-38,3 0-23,2-1-11,2 0 22,12-3-45,-6 1-11,9-3 17,-10 1-16,0 0-12,0-3-6,-1 2 6,1-2-6,0 1 1,0-1-1,0-2 1,0 2-1,-1-2 17,1 0 68,3-5-7,-7 4 18,1-4 22,-11 5-11,-3 0-1,-3 1-32,-2 0-12,-4-1 22,-2 0-11,-4 1 17,-2-1 23,-1 1-1,0 0 320,-9-7-314,9 7-5,-7-5-6,12 7-17,1 2-17,2-1 6,0 2-12,1-1-5,1 2-22,1 0-6,0 2-45,3 3-17,1 2 6,3 5 0,1 2-11,3 0 11,1 3 0,3 1 0,1 2 0,10 12-5,-4-7-7,7 9 12,-10-8-33,-1 1-40,-2 0-89,-5 0-225,-4 1-764,-5 1-999,-8 1 1645,-6 6 0,3-16 0,0-1 0</inkml:trace>
  <inkml:trace contextRef="#ctx0" brushRef="#br0" timeOffset="326986">14171 5250 18870,'0'-5'1401,"0"1"-3432,0 4 2273,-11-47 94,8 35-510,-8-32 1022,11 50-901,0 13-184,0-1-1875,0 9 2015,2-3 1531,0 2-1603,2 3 553,1 1-1505,2 13 136,-1-10-318,0 7-365,-2-15-493,-3-3-896,1-2 3059,-2-1 1,0-9 0,0-2 0</inkml:trace>
  <inkml:trace contextRef="#ctx0" brushRef="#br0" timeOffset="327206">14304 4946 8274,'-39'-22'-1832,"9"8"3319,34 29-3246,3 2-23,1 1 1782,3 4 0,-6-10 0,1 0 0</inkml:trace>
  <inkml:trace contextRef="#ctx0" brushRef="#br0" timeOffset="327924">14432 5114 10483,'1'-4'3131,"0"1"1624,-1 3-4688,12-25-5,-8 25-23,10-16 12,-12 35-1,0 2 12,1 3-12,-2 3-16,1 2 10,-2 16-1120,-3-9 1087,-1 11 12,-2-14-491,-3 7 479,3-12 12,-2 4-12,6-15 0,-1-3 23,2-4 55,1-4 1219,0-2-938,0-3 572,0 0-365,3-7-404,2-1 1,5-6 5,1-2-11,3-2-11,1-3-6,2-2-5,0-3-3393,1 0 3394,1-1-7,-1 0 5,0 3 68,6-6-90,-4 7-83,0 2-24,-7 10-4,-7 8-12,-2 1 3397,0 1-3397,-1 3 39,5 15-33,-2-4 0,4 12 5,-5-8-6,0 1-10,2 8 10,-2-6-5,3 5 6,-2-11 0,1-1-6,7 3 11,-1-5 11,6 1 29,5-6-12,-5-4 0,7 0 17,-8-6-3403,0-1 3397,0-4-5,0-4 61,7-8-50,-6 1 0,3-7 62,-3-10-62,-5 6 0,1-10-28,-7 12-2235,-1 1 2274,-3 4 29,-1 1 1404,-2-2-1365,0 8-1,-2-1 107,-1 6-157,0 4-23,-1 1-16,3 4 2837,0 1-2882,0 5 1508,0 0-1508,4 14 0,1-4 11,5 8 6,2-3-17,3 1 0,2 1 0,4 0 22,2 1-3403,1 1 3392,0-1-22,-1 0-11,-3-2-23,1 6 34,-9-9 5,-1 4-16,-9-8-6,-4-1-6,-3 0-61,-5 0-23,-6 1-78,-3-2-791,-17 4 231,5-5-1815,-24 4 386,23-9-1114,-9-1-4733,19-3 8032,4-1 0,10 0 0,3 0 0</inkml:trace>
  <inkml:trace contextRef="#ctx0" brushRef="#br0" timeOffset="329057">15489 5276 14561,'0'-6'3472,"0"1"572,0 5-3791,-2-3-152,5 2 33,7-6-89,5 3 22,20-5-22,-10 2-12,9-4 63,1-3-52,-11 2 7,7-6-273,-15 6 278,-3-2-6,-2 1 1,-2 0 100,-4-7-112,-4 8-17,-5-5 6,-5 12 256,-4 2-262,-3 1 6,-3 1-5,-2 2 10,0 2-10,0 1 5,1 4 11,-3 5-28,6-2 17,-10 20-22,16-13-1,-4 12 1,10-12-6,3 1 0,0 0 0,2 2-3386,1-1 3391,3 0 1,2 0-1,4-2 1,8 4 5,6-3 0,-1-3 1,2-4-1,-9-6 6,2-2 39,5-2-17,-5-2 6,4-3 95,-4-7-79,-5 0 3382,2-6-3399,-5 2-10,-2-2-3376,-2-1 3382,1-2-1644,-2 0 1637,0 0-5,-1 1 6,1 2 0,-1 1-6,0 2 2575,0 2-2581,0 2 2438,1 1-2449,-1 2-5,11 1-6,-4 3 11,8-1-11,-6 3 0,2 2 0,1 0 11,12 6-11,-7 0 0,8 5-11,-10-1 0,0 1 11,-2 1-11,-4 2 11,-2 0 0,-4 1 5,-2 0-5,-1-1 0,-3-1-5,1 0 5,-2-1-6,1-1-5,0 1 11,0 1-11,6 9 11,1-6 5,4 6 6,5-3 1,-3-8-1,4 1 22,1-10-5,-4-1 6,3-4 16,-5-4 12,0-2 5,2-5 107,3-10-79,-4 2-434,1-10 417,-6 3-11,-2-4-10,-1-5-6,0-4 10,-1-3-10,0-1-1689,0 1 1722,-1 3 12,-1 2 49,0 4 1,-2 5 134,-1-5-174,-1 13-11,-1-3-11,-2 11 353,1 4-381,0 1 1775,1 3-1803,0 1-17,1 3-33,1 0 16,0 8 6,0 1-3403,0 10 3375,2 2 28,2 4-515,2 5 515,3 3 6,1 3-12,2 2-16,0 0 5,1-1 6,0 0-17,-1-2 5,-1-2-217,-2-3 201,-1-2-28,-2-4-69,-2-2 29,-2-2 2982,0-3-3060,0 0 601,1-3-1509,3 4 784,0-6-408,2 2-162,-2-9-194,-1-1-400,0-3-387,-1-4-633,2-2-469,0-7-85,-1-3 476,1-3 1445,-2-11 1126,-1 7 476,-4-7 767,-6 11 264,-5 1 78,-7 0 1524,-16-4-1692,5 6-78,-11-3-152,13 8-179,2 0-134,3 3 582,0-1-823,9 2-67,1 1-101,9 2-118,2 1-78,2 0-45,3-1 146,8-2-208,3 2 6,8-3-39,0 4-6,5 0-22,3 1-305,3 0 299,2 1 0,0 0-5,-1 1-6,-2-1 0,-3 0-12,-2 1-4,-6-1-1,-1 1-6,0-1-38,-6 1-12,1-1-11,-7 1-11,-2-1 232,-1 1-395,-2 0-285,-1-1-626,-2 1 0,1-1 1</inkml:trace>
  <inkml:trace contextRef="#ctx0" brushRef="#br0" timeOffset="330156">17303 5046 20319,'-35'-44'616,"-5"24"-516,19 44-27,-7 15-11,9-5-43,6-5 1,1 1-2575,-6 18 2569,7-5 0,1 0-14,2 7-6,4-18 1,1-1-18,6 8 739,3-3-816,7-4-40,6-3-2338,5-2 2299,7-2-129,6-1-307,7-3-303,6-2 103,7-3-1527,3-4 82,-28-6 0,0-2 2260,4 0 0,-1 0 0,2-1 0,-1-1 0</inkml:trace>
  <inkml:trace contextRef="#ctx0" brushRef="#br0" timeOffset="330677">17817 5218 14583,'-4'-1'2610,"1"0"1014,3 1-3288,-18-60-269,20 40-39,-9-14 0,5 2 28,16 22-22,3 3-1,0 0-16,1 4-6,16 5-16,-12 4 5,10 7-6,-16 1 1,-1 4-7,0 3 1,-2 1-11,-1 4-1,-2 1-33,-1 15 34,-4-10-472,0 8 489,-7-15 10,-1-2 12,-4-4 0,-2-1 11,-2-4 0,-1-2 6,-2-1 27,0-3-5,0-1 23,1-2 16,-1-3 157,-4 0-101,6-4 489,-3-2-478,7-2 6,2-3 146,0-6-174,3 2-6,1-4-22,4 5 84,14-7-162,-4 7-12,10-2 6,-6 10-11,0 2 0,0 1-11,2 2-1,-1 1 1,11 8-1,-6 1-5,8 5 6,-7 0-6,1 0-6,0 2-232,0 1 221,-2 0 0,-2 0-5,-2 1 5,-6 0-11,-4-1 0,-4-1 0,-3 0-6,-5 0-5,-2-2-23,-7 0-22,-2-2-50,-2-1 160,-1-1-973,-11-1 6,7-5-582,-7-1-1429,9-5 2952,-1-2 0,9 2 0,2-2 0</inkml:trace>
  <inkml:trace contextRef="#ctx0" brushRef="#br0" timeOffset="330985">18472 4983 17406,'-2'-3'2650,"0"1"1242,2 2-3825,-32-23 29,33 18-52,-22-15-4,42 27 32,17 11-49,15 9-532,-25-12 1,1 0 508,1 3 0,-1 1-11,13 12 5,-1 4 12,-3 3-6,-4 1-11,-5 3 22,-6 0-25,-12-11 0,-3 0-42,0 18-28,-6-17 0,-4 0-554,-9 14-819,-10 1-4665,-7 1 5711,9-20 0,0-3 1,-2 3-1,-1-2 1</inkml:trace>
  <inkml:trace contextRef="#ctx0" brushRef="#br1" timeOffset="389498">14345 6184 12440,'-29'-39'482,"-1"0"0,4 2 0,2 11-96,8 23 978,-1 1-1078,-1 2 326,0 0-215,-10 6-240,6 0-34,-7 7-11,7-1-16,0 4-24,-1 1-172,0 3 156,-1 1 557,1 0-585,1 1-17,3-2-6,2 0-5,4-2 0,3 0-16,1 6 404,5-7-400,1 5-4,3-9-1,3-1 4,6 3 34,7-4 39,2-1 29,3-5 47,-1-5-9,3-1 10,2-2 21,1-3 151,13-9-71,-9 1 12,9-6-295,-14 5 295,-3-3-28,-2 0-26,-3-1-29,-2 0-38,-3-1 80,3-7-123,-6 6 5,1-4 17,-6 10 7,0 3 29,-2 1 289,0 2-285,-1 1-15,0 3-8,-1 0 121,0 2-213,0 1-105,0 1 37,-3 4 22,1 2-7,-1 7 14,1 1 12,0 3-6,0 4 0,2 0 0,-1 2-62,3 20-10,0-15-63,3 15-61,1-19-96,2-1-178,1-1-297,1-2-566,1 0-1249,2-3 2582,3 2 0,-7-9 0,0-2 0</inkml:trace>
  <inkml:trace contextRef="#ctx0" brushRef="#br1" timeOffset="389705">14647 6297 20533,'-18'-18'-2822,"4"5"2832,15 18 1,-1-1 0,0-1 0</inkml:trace>
  <inkml:trace contextRef="#ctx0" brushRef="#br1" timeOffset="390236">15537 6165 10713,'1'-47'1335,"1"1"0,-1 3 0,0 8-394,1 11 1260,-2 6-1546,1 3-112,-1 3-117,0 4 414,0 2-644,0 3 205,0 2-335,0 6 910,0 2-894,-1 8-19,-1 4-10,0 5-3401,-2 6 3386,0 4-437,-2 26 397,1-12-4,2-15 0,0 0-23,-2 12-30,1 0-26,1-1-112,0 14 69,2-15-72,1 11-133,0-19-124,0-2-72,0-2-102,0-2-1937,2 5-117,0-12-2178,0 3 4857,-1-12 1,0-6-1,0-3 1</inkml:trace>
  <inkml:trace contextRef="#ctx0" brushRef="#br1" timeOffset="391939">15338 6347 17031,'-22'-19'73,"10"5"-62,41 25 0,-1-3 0,14 2-5,-5-4-1309,3-1 1314,3-1-6,0-1 12,1-2 0,-2 0 0,-1-1-6,-5-1 0,-3 0-5,-5-3 55,6-5-33,-11 2 28,3-4 387,-12 2-308,-4 0 15,-2-1-5,-3-1 3,-3 1 2,0-1 28,-2 2 3,0-1-61,-1 4 85,-5-1-89,-3 3-43,-2 1 58,-3 3 57,0 4 56,-2 2 23,-3 4-15,-1 0-16,-1 2-46,1 0 1004,-4 7-1147,8-6-27,-1 5-40,12-8-3,2-1 40,13 5-18,0-7 29,10 2 13,-1-7 33,2-1 71,15-7-70,-7 0 19,9-6 16,-11 1 34,-1-1-4,-2-1 27,-3 0-21,-4-1 6,-3 0 64,-5-6-130,-4 5-38,-4-3-21,-5 6-41,-2 2-22,-6 0 2,-2 2 6,-2 0-3324,-2 2 3380,0 1 0,-1 0-6,1 2 17,2 1-5,-10 4-57,4 8 18,0 0-12,5 7 11,10-3-5,-3 10 6,4-4-18,-1 8-10,5-7-23,0 1-17,2 0-22,3 0-23,1 0-6,5-1 1,2 0-264,9 6 96,-4-7-101,6 4-112,-6-10-156,1-3-254,1-1 3035,3-5-3796,2-2-268,4-3 217,2-3 494,2-2-280,3-5 1361,0-1 134,0-1 84,10-9 73,-14 3-323,5-5 552,-20 5 107,-3 1 112,-5 0 85,-2 1-2409,-3 1 2448,-1 1-2149,0 2 2160,-1 0 209,-1 2-232,0 0-45,-1 2-44,0 2 2217,0 1-2351,0 1 3279,1 1-3560,0 2-134,-1 0-57,1 2 23,0 2 45,0 3-34,0 3-5,1 8-29,-1-1 7,1 6-7,1-4 6,1 5-5,0-5 16,0 4-5,0-8 56,-2 4-45,0-5-6,0 1-10,-2-7 4,1-2 85,0-1 162,0-2 504,1-2-716,0-6-1,1 0 12,0-7-6,0 1 5,2-4-10,0 0 10,0-3-5,2-1 185,7-18-139,-4 14 116,10-18-117,-10 26-23,1-1 1,-2 6-74,-3 5 1,3-1-17,-2 5 0,2 2 5,1-1-16,3 2 10,0 3 1,2 2-3386,0 2 3385,1 4 12,-1 0-11,1 2-6,4 9 6,-5-6 6,4 14-1,-11-12 0,-1 5 12,-4-8 3392,-1-2-3370,-3 1 5,0-6 40,-2-1 0,3-6 11,0-2-11,1 0-34,-2-3 6,0-2 78,-1-16-78,2 5-12,0-11 6,4 8 1,3-1 55,10-7-34,-2 5 12,4-2 0,-4 10 67,3-1-90,-5 6-16,5-2-28,-8 9-12,2 0 6,-4 4 0,1 2-6,0 4-5,0 3-11,0 1-6,-2 3-11,0 2-17,-3 2-23,0 2-38,-1 2-46,-1 0-83,0 1-85,-1 0-442,1 11 493,-1-9 22,5 7-1270,12-3 340,2-8-252,10 3-2239,9-9 1029,-8-8-324,10-1 784,-12-6 2190,-2-5 0,-3-1 0,-1-7 0,-5-2 0,-2-4 0,-3-3 0,0-13 0,-3 7 1076,-1-9 2883,-3 3-2020,-2 9-136,0-5-207,-2 13-252,0 2-240,0 2-196,0 2-186,0 2 711,0-2-1136,0 5-16,0-2-264,0 7 184,0 14-150,0-2-12,0 13-5,2-4-3404,0 2 3398,2 3 6,0 1-295,-2 2 278,1 2-12,-2 2-2185,-1 2 2169,-1 0 11,-1 1-6,-1 0-22,-2 10 23,2-13 2048,0 5-2015,2-18 260,-1-2-272,1-8 3370,-1-1-3246,2-7 207,-3-5-302,-1-6 189,-2-3-206,-3-17-17,4 6 12,-3-11 10,5 4-16,1-2-3387,1-3 3398,1-3 6,2 0-12,0-1 0,2 6 1,1-1 0,1-8-198,4-19 197,-6 35-5,1 0 0,-1 3 3294,2 1-3294,4-5-6,0 8-5,4-4-6,-3 9 28,2 2-28,2 3-6,11 2 312,-5 4-317,7 4 11,-8 4-39,6 10 39,-8-1-6,4 7 17,-12-6-5,-1 1 11,-4 0 5,-2 0-5,-4 0 5,-4-1 6,-6 0-5,-5 0-1,-3-1 23,-15 5-34,6-6-11,-10 2-78,0-3-68,10-5-173,-7 1-398,13-4-908,4-3-3522,1 0 5147,3-1 0,6 0 0,2 0 0</inkml:trace>
  <inkml:trace contextRef="#ctx0" brushRef="#br1" timeOffset="392456">17599 6328 17334,'44'-19'-174,"0"0"1,-3 1-1,-4 5-453,-3 11-605,3 1-896,-1 0-1485,0 1-5600,-4 2 9213,-6-1 0,-13 1 0,-5-1 0</inkml:trace>
  <inkml:trace contextRef="#ctx0" brushRef="#br1" timeOffset="392627">17695 6509 19496,'49'-10'-648,"0"0"0,-3 1 0,-3 1-4404,-1 3-4779,-1 1 9183,-5 0 1,-16 2-1,-9 1 1</inkml:trace>
  <inkml:trace contextRef="#ctx0" brushRef="#br1" timeOffset="398733">18969 6356 6876,'15'-55'1485,"0"-1"0,-3 13 0,-2 5 1437,-1 3-2499,-6 23 1339,0 3-1454,-2 2 697,0 3-937,0 0 3291,-1 4-3361,1 8 91,-1 1-91,0 9 14,0 1-14,-1 2 46,-2 3-11,-2 2-21,-2 0-23,1 2-4,-1-1-259,1 2 224,0-1-55,1 2-51,0-1-68,0-1-118,0 1-605,1 8 420,2-9-491,0 6-702,2-10-1341,-1-3-4462,1-1 6705,0-5 0,0-7 0,0-4 0</inkml:trace>
  <inkml:trace contextRef="#ctx0" brushRef="#br1" timeOffset="399221">19100 5878 13162,'-46'-31'608,"0"0"0,3 2 1,7 9-229,16 20 683,-3 4-192,-11 9-427,5 2-3965,-9 9 3830,9-1 112,-15 19 582,11-5-843,-2 7 0,1 3-110,-1 5 56,10-11 0,0 2-100,10-9 0,1-2-2299,-4 18 2259,7-18 0,1 0-26,2 12 1650,3-1-1650,5-2 31,5-1 13,6-2 34,8-1 73,7-3 43,8-1 38,7-3 13,6-2 14,7-5-1988,5-2 1909,-28-13 0,0 0 25,2-2 1,0 0-689,0-1 0,1-1 630,0 0 0,-1-2 348,1 0 1,-1 0-361,-1-2 1,0 0 276,28-4-148,-21-1 1,-2-2-66,18-7-82,-22 4 0,-2 0 51,9-9 76,-6-2-16,-1-3-33,-4-2-6,-2-2 1334,-3-3-1339,-3-3 16,-3-1 16,-2-1 40,-3-1 0,-3 2 6,-4 1-12,-3 2-33,-2 1 16,-9-1 1,-2-1-134,-5-5-32,0 5 1,-3 1 9,-7 3-11,-6 1 0,-2 0-16,-5 2-11,-3 2-39,-4 2-45,0 2-55,-1 2-124,3 2-224,2 2-500,3 2-1333,2 4-6917,7 2 8995,5 3 0,13 1 0,4 2 0</inkml:trace>
  <inkml:trace contextRef="#ctx0" brushRef="#br1" timeOffset="506737">28833 2552 19462,'23'-50'650,"-2"7"-499,-14 31-17,1 0-33,1 1-28,1-1-6,1 0-34,3 2-16,0 0 11,3 2-28,0 2 11,2 0-5,1 2-6,1 2-22,0 0 10,-1 2-10,0 2-17,-1 1 11,-1 4-11,-1 3-6,-2 2-5,-1 3-6,-2 1-96,-2 13 80,-5-7 27,-1 8 11,-6-8 29,-4 2 10,-5-2-10,-3 1 16,-4-1 17,-10 8-6,5-7-628,-7 6 629,9-10 5,1-2 50,-4 2 12,7-7 44,-1 0 95,10-8 63,3-3-7,2 0 135,2-1-308,1-3 612,0-2-635,1-3-15,1-2-18,3 1-28,1-2 6,2 2-6,1-1-6,2 2-11,1 1 6,2 2-23,1 2-10,0 1 10,2 2 214,1 1-13,0 3-30,3 4-23,-1 2-34,2 3 9,1 1-36,0 0-6,0 1-239,-1 0 2,-4 0 34,-2-1 9,-4 0-8,-4-1-31,-5 1-20,-3-2 33,-6 2 99,-6-3 36,-7 0 34,-5 0-23,-5-2-349,-20 3 156,10-5-1168,-12 0 753,17-6-346,3 0-539,3-3-721,5-1-2230,3-2 4410,3-4 1,9 4-1,1 0 1</inkml:trace>
  <inkml:trace contextRef="#ctx0" brushRef="#br1" timeOffset="507155">29246 2129 19183,'-50'-15'275,"-1"-1"0,5 2 0,5 4-41,8 8 491,-2 2 886,-1 0-983,-1 4 33,-3 3-37,-2 4 2,-2 4 128,-3 4 36,-1 5-290,-2 4-118,-2 4-442,26-14 1,0 1 91,-1 1 0,1 2-73,1 1 0,0 0-106,0 2 1,1 1-62,2 1 1,0 1-25,2 1 0,0 1-14,2 1 1,1 0-23,2 1 1,0 1-18,2-1 0,2 1-19,1 0 0,2 0-19,1 0 0,3 0 13,0 0 1,2-2-325,7 32-91,8-3-74,15-4 480,-10-30 0,3-1 183,4 0 0,3-2 152,3-1 1,3-2 133,3-1 0,2-1-764,3-1 1,1-2 924,3-1 0,1-2 123,2-1 0,-1-2-234,3-1 1,-1-2 394,2-2 1,-1-1-78,-2-1 1,3-3-240,-6-4 0,3-1 1,-3-1-63,5-1 1,0-2-264,-9 0 0,2-1 0,-5-1 220,-1-3 1,-3-2-83,-3 0 1,-1-2-539,-3 0 1,-1-2 329,-3-1 0,-2-2-105,-1 0 1,-2-2 65,-1-1 0,-2-2-23,-1 0 1,-2 0 150,-1-2 0,0 0-280,-3-1 1,-2 0 2,0 0 1,-2-1 8,-1 1 1,-2 1-257,-2-31 61,-6 3 4,-4 5-5,-7 5-49,-4 4 140,-4 5 40,-5 4 176,-4 2-11,-4 3-1075,6 11 0,-1 0 1385,4 5 1,1 0 0,-22-9 0,22 12 0</inkml:trace>
  <inkml:trace contextRef="#ctx0" brushRef="#br1" timeOffset="537772">12948 7267 14813,'-35'1'1288,"1"0"0,-11 0-672,53 0-386,22-1-51,-7 0 62,28 0-152,-12 0 1,2 0-1769,-8 0 0,1-1 1690,11 1 1,-2-1 5,6-1-225,1 0 222,-16 0 0,1 0 9,17-2-1,-11 0 1,0 1-7,3-2-901,9-1 891,-23 2-1881,4-3 1903,-11 3 1890,4-2-1800,-17 3 172,-2-1-166,-7-1 779,-4 2-880,-2-4-23,-5 2 16,-2-2 220,-12-1-214,4 1 113,-24-6-74,22 7 18,-11-4 22,19 4 16,2 1 169,-3-3-129,5 1 16,-2-1 3387,5 2-3414,2 1-23,-1 1-28,0 0-50,1 0 11,-2 2-11,1-1-17,-1 1 5,-1 1 1,1 0-17,0 0 5,1 1 6,0 0-6,1 0 12,1 0 0,0 0 16,0 0 6,2 0-6,0 0 668,1 0-567,4-3-112,0 1 6,1-3 0,-1 3 45,-2 0 262,0 1-307,-10-1-17,3 1 6,-8-2 5,6 2-11,-2 0 11,1 0 0,-1 1-5,-1-1 5,1 1-5,-1 0-1,1 0 7,1 0-1,1 0-17,2 0-11,2 0-11,1 0-5,3 0 83,17 8-55,-2-3 10,19 7-588,-6-6 567,5 0-7,4 2 23,23 4-11,-14-1-6,14 5-16,-20-3-1,-4 3-3202,-2 0 3202,-5 3-557,2 10 558,-12-5-230,-1 8 235,-14-9 313,-4 2-363,-6 0-74,-4 0 2406,-4 2-2893,-4-2-711,-2 1-2151,-2-1 3674,-2 3 1,11-14 0,1 0-1</inkml:trace>
  <inkml:trace contextRef="#ctx0" brushRef="#br1" timeOffset="538305">14506 7221 22341,'-12'9'90,"3"17"-90,9 2-45,0 14-1019,0-10 755,1 3-475,0 0-823,0 1 1607,-1 20 0,0-32 0,0 11 0</inkml:trace>
  <inkml:trace contextRef="#ctx0" brushRef="#br1" timeOffset="538529">14616 7085 17753,'-34'-35'-1590,"8"10"-7,35 37-2077,0 4-5730,1 0 9404,-2-1 0,-3-8 0,-3-2 0</inkml:trace>
  <inkml:trace contextRef="#ctx0" brushRef="#br1" timeOffset="539246">14901 7295 14796,'1'-11'3422,"0"2"-2626,-1 9 335,0 0-1075,3 7 34,0 3-1,2 8 1,1 2 11,-1 1-23,0 1 79,-1 10-73,-2-8 0,0 6 5,-3-11 1,-1-3-12,-2 0 6,-1-4 0,0-1 34,1-3 128,1-3 57,0-2 11,3-1-28,-2-2-101,2-4-45,0-2 140,0-12-157,0 2-17,0-8-5,0 4-17,3-2 6,1-2-1,3 1-16,1 0-11,1 2-23,1 2 0,0 2-17,2 4-10,-1 1-1,2 3-22,0 2 11,1 3 5,1 1-10,0 3 16,2 2-17,0 2 1,1 4 5,0 2 0,-1 5-6,0 1-5,-2 3 0,-1 1 16,-2 2-10,-1-1 5,-2 1 22,5 14-5,-6-15-17,3 10 11,-5-18-5,-1-3-1,0-2 6,1-3 1,1-3-1,1 0 6,2-5-1,4-1 1,1-6-28,3-2 11,2-3 6,1-3-682,0-2 704,-1-4 0,0-2 0,-2-2 0,-2-1 17,-1-1-3153,-3 1 3186,-3 2 12,-3 3 33,-2 3 22,-3 5 7,0 2-1,-2 4-17,-1 1 533,-3 2-600,1 2 3364,0 2-3419,3 2-40,0 1 22,0 4 6,1 2 11,1 4 0,2 2-11,2 2-3392,11 12 3387,0-4 5,10 7-6,-1-8 12,3 1-17,1-1-224,0 0 229,-2 0-5,-4 0 5,-4-1-11,-7-1 12,-4-1-12,-5 7-28,-12 1 6,-3-1-23,-10-3 2950,0-8-3101,-4-2-151,-2-1-174,-3-1-223,-1-2-214,0-1-302,2-3-946,4-2-3250,4-1 5473,3-4 0,10 3 0,1-3 0</inkml:trace>
  <inkml:trace contextRef="#ctx0" brushRef="#br1" timeOffset="540146">15937 7416 16051,'5'0'4632,"-1"0"-2386,-4 0-2145,3-1-6,1 0 17,11-3-73,0 0 6,8-3-3392,-2 1 3386,1-1-116,10-6 122,-7 3 11,4-5 22,-12 3 6,-2 0-11,-3-1 11,-3 0-11,-2-1 0,-4 2-1,-1-1 1,-3 2-11,-2 1-12,-2 3 3321,-4 1-3337,-3 2 5,-2 2 12,0 1 5,-1 1-6,0 1 221,1 1-237,0 2-23,1 4 12,0 0-7,1 3-4,1 0-12,2 3 11,-3 9-11,5-4-17,0 7 11,6-7 1,0 2 22,3-1 16,2 2-27,3-1-6,13 10-6,-2-7 6,11 5-11,-3-10 5,3-2-16,3-2-3364,16 2 3386,-12-7 0,8 0 5,-18-8 12,1-4 11,-9-3-17,0-4 12,-11-1-1,-2-2-11,-2-2 17,-2-10-17,-3 4 17,-1-8-22,-3 6 3420,0-8-3415,1 6 11,2-5 12,3 10 5,6-5-17,0 8-5,16-7-11,-6 12 16,17-2-16,-11 8 16,6 0-11,-7 4-5,-1 0 0,-2 4 22,0 1-17,-1 4-6,-2 2 1,-1 2-28,-1 2 22,-1 2 0,-2 1 0,-1 2-17,-1 1 17,-1 1 11,3 20-17,-5-15 1,3 15 16,-4-20-5,0 0-6,1-2 0,2 0 0,2-1 11,2-1-11,2-2 11,1-2 0,10-3 0,-4-5 12,7-1-12,-6-5 6,0-3 5,2-4 12,0-5-17,2-3 17,-1-6 5,1-4-22,-1-3 16,-1-6-640,-2-3 632,-7 9 0,-1-1 20,5-15-17,3-14 22,-11 22 57,-4-12-51,-3 14 5,-5-7-275,-1 17 438,-7-4-90,2 10 12,-1-2-23,5 12-17,1 2 604,1 3-648,0 2 285,2 2-347,0 4 12,0 2-18,3 8 12,1 3-6,4 6-6,2 4-3403,2 4 3404,2 5-1,1 3-367,2 3 373,-5-11 0,0 1-12,6 16-2,-7-18 0,0 1-53,-4 7 0,-1-2-17,0 10 14,-2-11 0,-2-1-568,-2 10 172,-1-13-2393,-3 6 1694,-1-17-510,-2-3-868,0-5 586,1-5 1957,0-4 0,3-3 0,1 0 0</inkml:trace>
  <inkml:trace contextRef="#ctx0" brushRef="#br1" timeOffset="540347">17061 7425 12332,'-8'-1'4637,"3"0"-1965,5 1 1714,0 0-4207,36-42-50,-11 27-965,9-11 1,3 1 863,1 14-28,11-1-2561,-15 5 2404,-1 2-325,-1 0-1295,-1 2-2250,-3 1-5804,-3 2 9505,-7 0 0,-8 0 0,-5 0 0</inkml:trace>
  <inkml:trace contextRef="#ctx0" brushRef="#br1" timeOffset="541339">17881 7331 21556,'6'-42'679,"1"1"1,-1 2 0,-1 10-355,-3 23-56,-1 0-56,0 3-68,-1 0-16,1 3-112,-1 4 0,0 3 5,-1 7 6,-6 20-22,0-3-968,-3 3 1,-1 2 973,-5 12-26,0-3 0,1 0-875,-2 9 872,6-19 0,1-1 1,2 10-63,3-4-306,3-4 217,6-3-51,3-4-77,7-3-85,5-6-129,5-2-700,23-5 252,-5-6-666,1-6 0,1-3-163,14-5 295,-18 0 0,0-1-402,17-9 321,-2-4 122,-4-3 633,-4-2 846,-20 4 0,-1-1 263,11-13 1058,3-13-665,-18 14 196,-6 2 223,0 1 3053,-5-21-2773,-4 20-201,-2-16 699,-6 26-985,0 2-128,-1 2 211,0 3-373,0 2 1889,2 1-2070,0 4 658,0 2-842,-1 3-90,0 4-44,-1 0-79,0 4 0,-2 2 0,-1 7-12,-3 3-21,0 5 33,-8 18-17,4-6-1732,-5 14 1738,5-12-17,1 2-124,1-1 135,2 1-16,5-3-1,3 11 12,5-15-6,6 5 5,3-17-10,4-4 16,3-4 6,3-3-28,3-4 11,2-1-1414,1-5 1420,2-4 27,0-4 845,21-23-805,-20 9 5,13-17 6,-26 15 6,-2 1 28,-2 0 22,-2 3 56,-4 2 5,-2 3 6,-3 4-11,-2 3 1499,-2 3-1555,-1 3 911,0 1-1000,0 2 127,0 1-178,-2 3-17,0 2 23,-4 5 5,1 3-11,-3 3 0,0 5-23,0 2-10,0 3-23,2 3-680,1 3 557,2 0-107,1 2-119,3-1-155,5 1-40,4 1 63,4-2-174,6 1-2516,18 12 197,-6-11-3173,13 6 6203,-8-15 0,-18-13 0,-1-1 0</inkml:trace>
  <inkml:trace contextRef="#ctx0" brushRef="#br1" timeOffset="543016">19271 7292 3169,'-3'-7'9830,"0"1"-6288,3 6-2232,-31-42-745,20 29 904,-22-31-1054,30 40 492,1 0-593,1 0 1850,0 2-1918,0-2-38,1 2-24,0-2-32,0 3 268,0 0-392,3-1 5,0 4-10,4 0 10,2 4-5,3 1 39,10 6 12,10 6-12,15 10-989,-5-4 950,5 4 0,-11-6-17,3 2-3073,2 2 3068,0 2-1,-12-6 1,0 2-412,-2 1 1,-1 3 399,-1-1 1,-2 1-1,-6-1 1,-5 0-1812,-5 15 1750,-12 1-141,-12 3-387,-14 4-52,10-24 1,-2-1-1704,-4 1 0,-2 1 2350,-8 3 0,1-3 0,-4 4 0,-1-3 0</inkml:trace>
  <inkml:trace contextRef="#ctx0" brushRef="#br2" timeOffset="587984">14234 8728 11026,'-10'-42'418,"-1"-1"0,3 4 1,-2 9-83,-1 19 2606,-12-6-2712,8 7-61,-9-4 863,10 10-802,-10 2-130,5 2 461,-8 3-427,-8 10-78,5 0-5,-11 10-6,9-3-12,-2 5-433,10-4 0,0 0 411,-12 14-8,13-13 0,1 1-31,-4 7 11,4-1-2626,3 5 2593,10-9 0,1 5-12,17-7 68,0-8-6,11 2 1654,0-11-1654,4-2 11,2-2 6,2-2 50,14-8-1026,-10 1 993,11-6 2908,-15 2-2903,0-1 0,-2 0 157,12-11-123,-17 9 129,14-13 66,-22 9-122,-1 1-12,-4 2 12,-3 4-17,0 0-6,0 0 6,0-1 1492,1 1-1341,1-1-140,-2 4-33,1-1-34,-4 6-28,0 1-17,-1 2-11,0 4 11,0 2 11,1 14-22,0-3 0,1 8-6,-1 4-11,0 5-6,0 1 1,1-2-29,0-9-56,0-1-325,4 10-106,1-9-643,2 6-8667,2-4 8883,-3-11 0,-1 0 1,-6-11-1</inkml:trace>
  <inkml:trace contextRef="#ctx0" brushRef="#br2" timeOffset="588185">14650 8842 19938,'0'-8'2044,"0"1"-1444,0 7 1595,0 0-2307,-3-23-56,2 17-627,-2-17-292,3 26-1652,0 1 2739,2 5 0,-2-5 0,2 0 0</inkml:trace>
  <inkml:trace contextRef="#ctx0" brushRef="#br2" timeOffset="589828">15444 8793 18825,'2'-54'929,"-1"1"0,0 4 1,0 8-586,1 19-15,-2 2 283,-3-2-356,1 8-16,-3-2-41,1 10-103,1 0-31,0 3-76,1 1-4,0 4 77,-1 3-6,-2 6-11,-1 5-7,-2 6-1,0 5-3,-5 25-20,3-7-276,4-14 0,0 1 154,0 15-18,2 1-55,2-2-118,0-1-95,2-3-21,3-2-46,0-2-295,1-3-36,1-1-4861,0 8 3708,-2-11-4334,0 11 6271,-2-21 0,-1-4 0,0-9 1</inkml:trace>
  <inkml:trace contextRef="#ctx0" brushRef="#br2" timeOffset="591041">15320 8936 17046,'-25'-25'207,"8"6"663,35 20-870,2 1 6,5 1-23,2 1-3674,4-1 3674,2 0 555,3 0-560,2-2-1,0 1 23,1-2-22,-1-1-1,-1-1 1,-3-3-6,-3-2 28,-4-2 11,-3 0 6,-3 0 39,0-6 0,-7 4 307,-1-4-223,-8 1 17,-4 0-68,-3 1 18,-2 3 128,-5 2 3120,1 2-3220,-3 1 532,4 2-510,-5 3-107,2-1 6,-2 2-5,2 2-1,1 3-11,-1 2-11,1 1-11,-1 2 0,2 0-1,0 2-16,2-1 12,1 1-12,2-1-12,1 0 7,2-1 5,4-2 22,3 1 23,21 1-62,-7-4-378,16-1 418,-13-6-7,1-3-23,1-2 29,-1-4 6,0-2 6,-2 0 16,-3-1 23,-2-1 11,-3 0-3245,-5-1 3256,-2-1 265,-4 0-287,-2-1 47,-2 0-31,-3 1-10,-3 0-18,-3 2 3393,-2 2-3421,-3 2 35,-1 2-1,-1 2-6,-2 2 13,1 2-12,-2 0-12,3 3-5,-2 2-17,2 2-6,1 4-5,0 0-11,2 3-1,0 0-10,2 1 10,0 8 1,5-5-17,0 6-40,4 2-16,4-6 11,3 8-23,3-9-16,3 0-29,2-2-626,23 13 392,-11-12-449,19 8-195,-2-12 486,-6-4-156,14 0-263,-13-6-118,0-1-365,13-8 1295,-14-1 274,15-12 29,-26 3 436,5-15-185,-17 9 40,-1-8 33,-8 9 588,-2-8-521,-1 8 12,-3-3 11,0 11 554,-4-1-320,-2 4-447,1 2-44,2 5-348,3 2-23,2 1 22,0 4 29,0 2 0,0 5-11,0 2-12,0 1 18,2 12-12,0-6 11,1 10 0,-1-10 1,-1 2-7,-1-1-5,0 0 0,0-1 11,-2-1-11,-2 7-22,1-12 56,-1 6 50,3-17 39,1-1 95,0-2-134,1-11-73,2 2 34,5-20-17,-1 8-237,4-7 248,0 4 57,6-11-18,-2 9 17,5-7 28,-7 14-5,0 3 0,-3 3-23,-1 4 11,1 0-89,-3 5-17,1 0 11,-1 3 215,1 3-220,2 1-1,0 2 12,1 4-17,0 2-6,1 2 6,0 1-11,-2 2 17,-1 1-23,-1 0 6,-2 1-56,0 7 55,-3-6-10,-1 4 22,-2-8 6,0-3-1,0-1 12,0-3 28,-1-3-12,1-1 18,0-4-12,0-5-17,0-1-10,0-6-1,2-1 34,1-11-17,1 3-3392,2-8 3380,0 4-308,12-17 331,-6 15 12,8-10-1,-10 23 6,0 4-6,-2 2-10,-1 3-18,0 2 3192,-1 1-3203,2 1 605,0 3-616,3 2 6,-1 3 5,3 3-22,5 9-6,-5-2-17,3 6 6,-8-4-22,-3 2-28,-2 2-46,-3 2-72,0 0-554,-4 13 274,1-9-6,-2 9-252,3-12-335,2-2-724,3-2-5897,14 2 2548,-5-11 5142,9 0 0,-16-12 0,-1 0 0</inkml:trace>
  <inkml:trace contextRef="#ctx0" brushRef="#br2" timeOffset="591516">17097 8906 22638,'28'-55'582,"-6"15"-425,-26 64-56,0 8-62,0 3-867,0 4 845,2-7-23,-2 4 12,-2 25-1374,2-11 1368,2-17 0,0 1-6,1 12-346,3-1 352,2-3-5,3-3-6,3 8 16,-5-15-2542,1 4 2537,-5-18 352,-1-5-290,0-4 1086,-2-3-1048,1-4 278,-2-2-305,-1-12 3336,0 0-3376,1-13-21,1 1 10,2-21-16,2 7-872,3-18 882,3 12-4,3-2-1,2-2 11,1 0-5,1 0 28,-1 1 5,-4 15 1,0 1 16,6-15-1017,2-10 1022,-6 22 12,-1 4-459,0 3 454,-1 3-2604,0 4 2598,-1 3-6,0 2 519,5 1-563,-3 4-6,4 3 11,-3 4 679,10 5-690,-4 3-12,7 5-16,-7 5 17,0 3-12,-1 4-5,5 14 0,-7-7 36,2 9-42,-9-12 1,-5 7 10,-7-8 3114,-6 3-3096,-8-11-1710,-4-1 1681,-5-3-16,-4 0-775,-5-3 618,-2 0-2341,-2-4 1987,0-2-385,1-2-1099,2-2 2028,-2-5 0,19 4 0,2-4 0</inkml:trace>
  <inkml:trace contextRef="#ctx0" brushRef="#br2" timeOffset="592066">17935 8908 14882,'-7'0'3820,"2"0"-1182,5 0-2678,57-30-27,-19 20-272,6-8 0,2 3 131,13 11-1750,-27 2 1,0 1 1747,0 0 0,0 1-322,31-1-949,-5 1 201,-24 1 0,-1 2-1152,10 0-1125,2 5-1618,-26-2 5226,-8 0 1,-6-3 0,-2-1-1</inkml:trace>
  <inkml:trace contextRef="#ctx0" brushRef="#br2" timeOffset="592267">18080 9061 17182,'-40'13'719,"1"1"0,2-2 0,10-3 20,24-7 1114,1-2-1365,17-5-331,-2 0-39,17-6-40,-2 3-5,25-8-51,-9 4-560,-13 4 1,1 0 548,16-2-17,1 1 1,-1 1-29,0 0-39,-3 1-605,18 0-481,-19 2-2129,11 0-5623,-25 3 8976,-6 0 0,-13 2 1,-4 0-1</inkml:trace>
  <inkml:trace contextRef="#ctx0" brushRef="#br2" timeOffset="599225">19701 8859 8466,'0'-4'4437,"0"2"3404,0 2-7292,17-65-2721,-9 43 2382,2-16 1,1 4 939,-4 22-545,1-3 51,-1 5-466,0 0-16,-3 4 44,0 3 1246,-2 1-1420,0 1-16,-2 8 6,0 2-17,-1 9 22,-2 1-11,-8 21-17,0-7-16,-8 16-12,2-11-753,4-7 0,-1 1 546,-7 18 11,8-17 1,2 1-662,-1 14-1199,6 0-2800,3-2 4139,9 3 1,-5-24-1,5-2 1</inkml:trace>
  <inkml:trace contextRef="#ctx0" brushRef="#br2" timeOffset="599857">19977 8429 14958,'-8'-40'767,"1"1"1,0 2-1,-2 9-324,-2 20-130,-5 2-61,-2 3-33,-4 1-1,-4 2-10,-3 3-1,-3 3 146,-22 14-1221,9 0 918,15-6 1,-1 2 22,-14 12-17,0 3-20,14-6 0,1 1-806,-14 13 784,16-13 0,1 0 8,-4 11 12,3 1 5,5 0 23,2 1 33,4 1 174,-2 15-113,6-11-4,0 14 4,8-17-4,1 2-18,3 1-28,1 0-16,3 1-34,3 2-17,3-1-5,3 1-34,2-1 5,3-1-5,2-3-5,4-3-6,2-3-12,4-4 34,1-3-11,4-4 12,3-4 16,20 1-17,-11-11 0,15-1 11,-17-11 1,-1-5-1,1-4 6,-12-2 0,0-3 11,19-8-17,-18 6 1,0-1 22,12-11 33,-13 7 1,0-1 16,15-15-39,-16 13 1,-2-1 55,9-15 39,-2 0 23,-2-2 33,-4 0 17,-2-1-17,-5 2-11,-2-1-17,-5 2 42,-7 5 0,-2-1-86,0-8-79,-3 10 0,-2 2 50,-7 1-11,-2 2-297,-6 0 303,-12-9-51,2 9-22,-9-5-11,7 14 0,0 3 5,-1 0 1,-1 4 16,1 0 827,-10-2-900,10 5-61,-8-1-45,12 6-129,0 2-185,-1 2-246,0 2-583,-3 1-1522,1 2-6275,1 2 9080,4 1 0,9-3 0,5-1 0</inkml:trace>
  <inkml:trace contextRef="#ctx0" brushRef="#br2" timeOffset="683843">13741 9916 17169,'-16'-35'221,"-1"0"0,-9-22 1111,27 54-952,0 0 446,1 1-507,0 0 201,0 1-306,1 0 667,0 1-634,-1 0-43,1 0-58,2 1-153,-1 2-42,2 1-61,-1 1-58,-2 1 55,1 2 56,-3 3 99,0 2 7,-1 3 180,-5 14-88,-1-4 11,-5 11 24,1-8 3,-1 3-38,0 2-48,1 1-8,2 0-1680,0 1 1607,1 0-531,1 0 520,2-1-26,-1-1 9,2-2 4,-1-1-2,0-3 15,1 0 22,0-3 7,0-1 6,0-4-108,1-1-2,0-4 12,0-2 22,0-2 1504,1-5-1515,0-1 850,1-4-400,0-1-302,2-5-65,0-1 6,4-6-5,0-1 6,2-2 1,3-4-18,1-3-338,4-4 338,1-1-16,4-1 10,0-2-4,2 1-7,0 1 18,10-9-12,-9 12 11,6-6-16,-12 15-1,-3 4 12,-1 2-17,-3 3 6,-1 3-12,-1 2-5,-1 2 11,2 1 11,0 3-16,2 2-1,1 4-11,7 10 0,-3-4 6,6 8-11,-7-6 5,-1 1-11,0 0 0,-1 0 0,0 0-6,-3-1 340,1 7-312,-7-6 39,0 5 7,-8-7 216,-3-1 73,-16 7 121,1-6 51,-14 4 43,5-9-56,-5-2-68,-1 0-241,-3-2-6,1-2-79,1-1-158,2-2-102,4-1-92,5-1-18,4-1-151,6-1-1573,6-5-779,4-1 2727,8-6 1,-1 8 0,3-1 0</inkml:trace>
  <inkml:trace contextRef="#ctx0" brushRef="#br2" timeOffset="684133">14418 10321 28201,'-6'-46'18,"1"11"-65,2 31-50,3 2-2263,0 1-426,0 5 2780,5 2 0,-4 0 0,3 0 0</inkml:trace>
  <inkml:trace contextRef="#ctx0" brushRef="#br2" timeOffset="688108">15401 10107 20100,'0'-48'851,"0"0"1,0 3 0,0 13-589,-1 27-90,0 2-61,0 2-11,0 0-73,0 6 34,0 2-17,0 8 11,1 5-17,0 5-17,-1 6-5,0 25-1114,-1-10 1080,2-14 1,-1 2-175,-2 16 1,0-1 47,1-16 0,1-1-67,-2 20 0,0-1-468,1 3-106,2-2-162,-1-3-241,1-4-253,0-3-280,0-5-345,0-5-585,-1-4-1007,-1-4 3657,-2-3 0,1-11 0,1-2 0</inkml:trace>
  <inkml:trace contextRef="#ctx0" brushRef="#br2" timeOffset="689266">15249 10423 18566,'5'-35'72,"5"7"-66,16 28-6,4 1 0,3 0 6,3 2-4627,4 0 4621,1 0 501,20-2-512,-15 0 0,12-1 0,-18-2-12,-5-1 532,8-4-531,-15 1 26,3-1 13,-19 1 11,-3 2 2373,-5-1-2373,-2 0 823,-3 1-789,-1 0 438,-3 0-338,-1 0 56,-2 0 62,1 1 336,-2 0-319,2 2-34,0 0-22,1 1-39,1 0-18,-2 1-10,-2 2-23,0 3-16,-2 4-40,1 0 28,-4 10-95,5-6-11,0 7 0,6-8-17,2 0 5,4-1 12,2-1-6,6-1 29,3-3-17,4-1 10,2-3 1,2-1-1,1-2 7,0-3 66,10-8-50,-7-1 6,6-7-6,-8 3 0,-2-2 5,-2-1 12,-3-1 0,-2-1 11,-4 1 11,-3 0-5,-4 2 5,-2 0 11,-3 2-16,-3 1-1,-3 2 85,-10-1-90,1 5-6,-7 1 79,-4 6-84,6 0 56,-14 8-79,16 0-11,-5 6 17,5 7-39,4-3-11,-2 8-12,3 6-5,6-5-892,-1 11 886,6-9-17,2 1-27,4 0-51,3 0-39,5 0-213,4-1 95,3-2-22,4-1 22,4-2-100,5 0-130,3-3-901,24 2 515,-11-7 84,-16-7 1,1-1-768,12-3-6534,19-5 5133,-16-5 471,11-4 2453,-24-4 45,-5-1 0,-5-3 34,-6-1 1332,-3-2 320,-5 0 140,-2-1 103,-3 0 1331,-3-8-1983,0 8 98,-3-5-495,-3 12 3307,-2 3-3498,-1 2-85,-1 4 337,-3 1-318,0 2-439,0 2-49,3 1-57,5 1-22,0 1 62,1 9-90,1 0-11,0 8-1,1-2-10,0 1 5,0 2-5,0 11-1,0-6-21,0 6 10,0-9-3386,-2 0 3386,0-1 6,-2 4 17,0-8-11,0 1-1,1-9 29,1-4 123,1-2 16,1-1 3326,1-17-3454,1 5 11,3-15-6,-1 8 40,8-16-29,-2 6 1,5-11 22,-1 9 5,0 2 18,1 1-6,-1 3 5,-1 3-11,-1 3-39,1 4-22,-2 3-12,0 3 1,10 2-23,-7 4-6,10 4 0,-10 4 1,2 5-12,0 3 6,-1 3 16,0 3-16,-1 2 11,-2 1-22,-1 1-3376,-4 0 3381,-1 0 1,-4 15 16,-4-15 5,-1 9 6,-2-22 1,1-2 21,-1-4-5,2-2 39,-1-2 3353,2-5-3403,0-2 6,1-4 21,0-3-4,1-3 49,6-14-22,0 5-554,6-11 560,-1 9 11,3 0-28,0 2 34,2 3 0,0 3-6,-1 3 33,7-1-89,-6 7-5,35 10-40,-29 7 296,23 13-296,-30-2-44,-1 3-23,-2 2-90,-2 3-118,-3 1 292,-5 23 0,-3 1 0,2-17 0,-3 9 0,1 0 0</inkml:trace>
  <inkml:trace contextRef="#ctx0" brushRef="#br2" timeOffset="689793">17465 10559 24290,'3'-28'179,"0"9"-67,-1 42-67,0-4-2561,1 11 2555,0-6 0,-1 4 561,0 1-572,-2 19-39,1-9-617,-3 13 622,-2-14-10,-6 12 16,2-12-12,-3 8 24,3-19-229,-7 10 223,6-17 16,-6 5 1776,8-21-1776,0-1 17,0-3 51,-4-7 710,2-1-716,-6-19-40,6 4-53,-2-11 43,5 2 44,3-24-45,3 23 1,2-2-28,0 1 0,1-2 19,3-9 1,1 2-2258,3-6 2243,-4 17 0,1 1 0,1-5 12,-2 1 10,0 3 1,-1 1-251,0 1 256,1 0-5,1 3-6,3 2-6,1 3-5,3 3-6,1 5 253,1 3-259,2 3-5,1 4 2237,11 3-2237,-6 5-11,8 5 345,-8 5-368,9 15 11,-10-3 1,-1 1-6,14 17 17,-16-16 0,-4 0-12,-3 11 40,-6-12 0,-8 7-6,-9-16-11,-6-1-11,-8-4-135,-16-1 0,-4-3-167,-7-1-787,2-1 1,1-1-296,-1-6-3047,-1-3 4320,-6-2 1,26 1-1,3 0 1</inkml:trace>
  <inkml:trace contextRef="#ctx0" brushRef="#br2" timeOffset="714983">18340 10297 21489,'-4'-11'129,"6"0"-163,16 6-61,6 0-112,6-1-146,5 0-4214,5 2 3279,4 0-1104,2 2-2184,2 2-1259,-7 0 5835,-7 0 0,-17 0 0,-7 0 0</inkml:trace>
  <inkml:trace contextRef="#ctx0" brushRef="#br2" timeOffset="715181">18359 10597 15367,'-3'0'4879,"0"0"-1782,3 0-3130,32-17-46,-10 9-77,30-15-91,-16 14-4436,6-1 3977,3 1-1008,-8 2 0,1-1-3941,23-2 1600,-23 3 0,-2 1 3993,8-1 1,-21 4-1,-9 1 1</inkml:trace>
  <inkml:trace contextRef="#ctx0" brushRef="#br2" timeOffset="715657">19426 10320 24239,'1'-37'117,"1"0"1,5-1 0,5 7-90,14 14 0,11-2 28,1 8-863,-9 6 823,9 0-21,-13 5-3764,-1 4 3775,1 2-982,-2 4 953,-3 3 12,-2 2-17,-5 4 203,-4 2-248,-6 15 29,-7-4 4,-8 11-15,-8-8-18,0-8 0,-3-1 1601,-15 15-1556,11-14 0,-1-2 6,-13 9 11,-1-3 11,3-3 5,2-3-434,3-4 457,5-2 5,4-4 57,1-1 56,11-7-74,2-1 770,16-9-803,3-1-11,8-4-11,1 1 0,4 0-12,3 0 1,4 0-6,2 1-17,3 0-84,3 1 0,4 1-95,-3-1 0,1 1-190,8 0 1,1-1 99,-8 2 0,-2 0 1666,17 0-2204,2 1-290,-1-1-1205,-17 1 0,0-1 2319,25-1 0,-12 1 0,-24 0 0</inkml:trace>
  <inkml:trace contextRef="#ctx0" brushRef="#br2" timeOffset="716059">20026 10045 12266,'-50'-19'928,"-1"1"0,3 1 0,4 3-301,-8 1-111,-1 5-74,-1 2-61,0 4 56,1 4 0,-2 3-323,21-2 1,-1 3 85,-14 6 0,-7 4 0,8 0-604,15-1 0,2 1 476,-18 10 1,1 3 47,13-1 1,4 0-68,7-6 1,0 2 30,-12 17 0,3 2-33,-2 9-32,16-17 1,2 0 1082,-1 14-1074,6 0-1481,5 2 1465,4-1-35,5 3-1721,6 1 1677,6 1-45,8 1-93,9-1 118,-13-27 1,2-1-32,3-1 0,2 0-16,2-1 0,3-1-23,1 0 0,2-1 3,2-2 0,1-2-563,2-1 0,0 0 616,1-3 0,1-2 42,-1-1 1,2-2 396,14-2 0,1-3-321,-15-3 0,1-2 220,10-3 0,0-3-173,-17-2 1,-2-3 16,0-2 1,1-1 52,-1-1 0,-1-2-20,0 0 1,-1-2 0,0 0 0,-2-2 13,0 0 1,-1-1 188,-2-1 0,-1-1-202,-1 0 0,-2-1-6,0-1 1,-2-1-15,-2-1 0,-1 0 0,-1-1 1,-1-1 41,1-13 0,-3-2-73,-4 11 1,-2 0-7,1-10 1,-4 2-20,-12-14 61,-9 3-55,-14 5-28,-10 5 294,16 22 0,-1 2-376,-3 0 1,-1 2-124,-2 1 1,-1 1-999,-2 0 1,0 1-1297,-2 1 1,1 1-2109,2 1 0,1 0 4419,-24-6 1,27 8 0,13 5-1</inkml:trace>
  <inkml:trace contextRef="#ctx0" brushRef="#br2" timeOffset="721632">23957 3486 17652,'30'-26'644,"-7"5"-515,-23 21 11,-1 2 23,-3 1 17,-3 3 4,-2 1 1,-5 3 0,-2 2 5,-4 2-3408,-2 2 3392,-2 2-12,-2 2-62,-1 1 56,-1 2 7,-1 1-294,-1-1 282,0 1 23,-2 0 5,0 0 0,-1-1 11,-1 0-16,1 0 0,-1 0-11,2-2-23,1 1 123,-12 6-162,11-8-439,-8 6 411,17-11-17,2 0 0,3-2 11,3-1 2988,2-2-3010,3-2 98,2-2-109,2-2 408,1 0-408,3-2 674,0 0-607,1-1-4655,0 0 4554,5-3 0,-3 1 0,4 0 0</inkml:trace>
  <inkml:trace contextRef="#ctx0" brushRef="#br2" timeOffset="722634">24924 3707 18571,'-21'-25'1244,"4"5"-1171,17 20-6,0 0-17,0 3 12,2 0 284,11 10-170,-2-3 31,11 7-4,-5-5 15,3 1 2,3 1-10,2 0-456,3 2 415,1 1-38,1 1-16,0 0-22,1 2-89,-1-1 50,2 1 12,11 8-497,-12-7 424,8 5 29,-9-2-20,-9-7-14,3 2-19,-9-5-29,-4-3 461,-1-1-451,-5-3 36,-1-3-47,-2 0 471,0-1-477,0-1 41,-1 0-9,0-1 9,1 0-36,0 0-35,0 0-255,2-1-889,0 0-2813,1-1 4088,1-2 0,-2 2 1,-1-1-1</inkml:trace>
  <inkml:trace contextRef="#ctx0" brushRef="#br2" timeOffset="762098">22376 4405 18341,'8'-41'1040,"1"0"0,-2 3 0,-1 8-637,-6 19-66,0 3 184,-2-1-308,0 4 5,-4 2-229,2 4 28,-3 5-1,-1 6 1,-3 6 0,-3 4-6,-2 5 6,-5 3-705,0 5 710,-3 2-16,1 1-1,-2 2-3154,2-3 3155,2 0 11,-2 8-251,9-12 234,-1 5 6,10-16 5,2-4 73,2 1 22,4-8 34,0 0 490,4-8-428,3-2-23,3-2-16,3-3-18,5-4-22,3-3 2994,4-2-3033,2-4-130,4 0 97,0-3 5,3 0 11,16-8-39,-13 8-447,10-5 447,-21 11 5,-4 2-16,-5 4 232,-5 1-255,-3 4 479,-5 1-473,-2 4 11,-5 9-11,1 2 488,-5 17-477,-1-7-5,-4 11-324,-2-8 324,-1 2-6,0 1 0,0 3 5,-1 14-5,4-9-763,0 10 741,6-16-28,2-2-23,1-1-34,3-3-38,0-1-74,3-3-469,7 1 251,-1-9-17,8-3-61,-2-7 225,4-8-444,4-3-173,5-9-614,3-4 221,3-5-195,4-5-85,0-3 96,2-5 302,0-4 426,0-2-841,-2-2 1569,-2 0 213,-4 0-2435,-3 1 2675,-6 1 86,-5 1-1562,-4 0 1588,-5 1-334,-3 0 329,-4 1-160,-2 2 155,-4 0 1135,-4 3-1164,-4 0-33,-4 2 0,-4 1-17,-5 3 5,-4 1 2,-5 3-35,-4 2-210,7 9 0,-3 1 14,-18-6-124,14 8 1,0 2 717,-19 0-611,-5 4-45,-4 4-25,16 4 1,-4 4-35,-4 3 1,-3 4-338,9 1 0,-3 1 1,3 2 255,8-2 1,1 2-1,1 0 2,0 3 0,0 0 1,4 1 3,-6 6 0,4 0-111,-2 2 1,1 1 113,1 1 0,0 3 36,4 0 1,-2 2-1,3-1 193,-5 6 1,1 1-222,6-6 0,0 2 0,2-2 9,2 4 0,2-2-12,3 0 0,1 1-547,3-1 1,3 0 529,1-1 1,3 1 244,2 14 0,3 0-250,2-14 0,3 1 51,1 9 0,5-1-37,11 14-17,13-5-5,9-5-9,-15-27 0,1-1 136,4-2 0,1-2-139,3-1 1,1-1-12,3-2 1,0-1 505,2-1 0,2-3-506,20 1 1,4-3 21,-18-4 1,1-1 0,0-2-229,-1 1 0,1-2 0,0-1 237,-1-2 1,-1-1 0,-3-1 16,4-4 0,-2-2-178,0-2 1,-1 0 182,-1-2 1,-1-2 5,-2-2 0,0-1 17,-2-2 0,-1-1 5,-1-2 0,-2-1-5,-1-2 0,-1-1 2,-2-1 1,-1-1-1,-1-1 1,-1-1 8,-1 0 0,-1-2 6,-1 2 0,0-3 47,1-7 0,0-4 0,-2 2-76,-2 3 1,-1-2-38,-1 1 1,1-4 0,-4 4 28,-8 9 0,-3 2-8,-1 0 0,-1 0-6,-4 1 0,-1 1 14,-7-29-22,-9 3 282,-6 5-310,-5 3-34,-4 5-44,-3 4-91,-3 4-116,-1 6-247,-3 3-661,-1 6-2919,-3 4 4123,-6 5 0,24 6 0,1 2 0</inkml:trace>
  <inkml:trace contextRef="#ctx0" brushRef="#br3" timeOffset="810149">12653 11458 18302,'-37'-1'706,"7"0"-577,30 2 84,1 0 89,1 1 57,4 0-34,4 1-51,4 0-67,5 0-33,7-1 55,23-1-162,-5 0-2206,18-2 2156,-12-2-12,2-1-2666,1-1 2661,1-2 0,0 0-105,-2-2 105,-2 0-315,-3-1 315,-3-1 6,-1 0-17,-5 0 33,12-5-16,-17 4 1310,13-9-1266,-29 10 12,-1-3 3090,-13 5-3107,-5-1-12,-5 0 172,-5 0-172,-7 0 23,-3 0 617,-4 0-555,-3 1-539,-2-1 629,0 2 66,3 0 6,2 1 0,4 2-34,4 1-44,4 1-34,5 2-34,4 0-50,2 1 17,1 0-95,7 4 721,1 1-727,7 4 0,1 1-5,4 2-1,3 2 0,3 2-3402,2 2 3391,3 2-6,-2 0-16,0 1-11,-3 1-118,2 12 11,-13-8-117,0 9-208,-14-10-656,-5 1-2138,-3 0 2708,-7 2 1,7-13 0,0-1 0</inkml:trace>
  <inkml:trace contextRef="#ctx0" brushRef="#br3" timeOffset="811098">14345 11517 22223,'-17'-59'50,"2"15"365,15 54-403,0 2 131,0 4-160,0 1 62,0 3-129,0 2-67,0 1-96,2 2-189,0 0-338,1 1-855,2 1-1732,-1-1 3361,1 3 0,-3-14 0,1-1 0</inkml:trace>
  <inkml:trace contextRef="#ctx0" brushRef="#br3" timeOffset="811301">14445 11176 15513,'-45'-1'-2828,"9"5"458,33 18-7461,2 0 9729,0-3 1,1-8 0,0-6 0</inkml:trace>
  <inkml:trace contextRef="#ctx0" brushRef="#br3" timeOffset="812026">14626 11393 20761,'17'40'67,"-2"-3"-33,-12-20 11,0 1 16,-2 0 18,-1 0-7,0 1 7,-3 2-12,-2 1-5,-4 1-18,-2 2-16,-2-1-16,-1-1-12,0-4 5,3-2 23,0-4 118,5-5 134,2-2 465,2-5-112,12-11-375,0 0-34,10-11 145,8-7-212,-4 4-1696,10-8 1674,-8 9-7,1 1-732,1 0 693,0 2-5,-2 1-11,-1 3-6,-4 2-5,-4 4 11,1 1-51,-9 5-5,1 0 1555,-5 4-1566,-1 3 856,1 1-850,0 2-7,1 2 6,0 2-11,0 2 6,1 1 0,0 2-12,0 1-11,4 11 6,-4-5 5,4 8-5,-3-8-45,5 7 23,0-8 16,5 5 0,-1-11 39,9 1-22,-5-6 6,6-1-6,-10-7 62,12-15-46,-10 4 18,10-13-23,-13 5 12,2-3 21,-2-2 19,0-2 9,-3-1-4,-2-1-1,-3-1-6,-2 1 29,-2 0 128,-2-8-72,-4 10 11,-2-5 0,-3 12-3387,-1 1 3359,0 2-17,-1 2-11,2 1-23,1 2 6,1 1-22,2 3 10,0 1-66,2 3-12,0-1 3410,1 9-3393,3-1 6,5 14-17,1-4 0,5 7 0,-1-4-12,2 2-27,10 12 0,-4-6-686,7 9 675,-6-10 5,-2 1-372,1 0 366,-4-1-10,-2-1-6,-3-2-113,-4 5 102,-4-9-12,-7 5-156,-17-3 16,-2-6 610,-14 4-762,1-7-116,-3-1-229,-5-2-124,-1-1-269,-2-3-1450,1-2 183,4-2-2849,3-1 5236,4-3 0,17 3 0,3-2 0</inkml:trace>
  <inkml:trace contextRef="#ctx0" brushRef="#br3" timeOffset="812908">15696 11647 18644,'-5'0'2772,"1"0"-1197,4 0-1463,49-24 5,-27 14-364,9-5 1,1 0 391,-10 4 171,0 1-182,-1-2 169,5-6-152,-7 3-5,2-4-1,-9 3 1,-4 1-1,-1 0 18,-4-1-6,-2 3 463,-2 0-474,-3 3 100,-6-1-55,-6 4-118,-1 2 5,-1 3 28,-1 5-83,5 0 5,-5 4-11,7 1-1,0 2-10,1 0 0,0 4-3382,1 0 3382,0 2-6,2 1 0,-2 10 0,5-5 17,0 7-23,5-9-5,3 1 0,4-1 11,5 1-28,5-2-6,4 0 1,3-3-12,3-3 11,11 1 12,-2-6 22,-1-2-6,-11-4 12,-12-3 3391,-2-2-3380,-1-2 6,-2-1-7,0-2 12,-2-2-16,0-1 16,-1-10-23,0 3 6,1-7-11,-1 5 0,3-1-11,0 1 22,2-1 17,2 2-5,0 2 16,1 2 28,5-1-39,-4 5 0,4 1-11,-7 5-6,-1 2 12,0 1 5,-2 2-17,1 0-6,3 7-21,-2 0 4,6 14 7,-4 3 10,4 11-10,-5-3-1,-1-1 6,-4-8-5,-1 0 5,5 10-17,-2-7 17,11 14-6,-5-18 6,6 4 6,-5-12-17,0-4-1,0-4 18,-1-3-6,-1-4 11,1-3-11,1-4 0,2-5 0,2-2 0,1-4 6,0-1-1,1-5 12,7-20-1667,-7 7 1667,5-16 11,-9 12-1013,-2 0 1035,-3-3-11,-5 14 0,-1-1 6,1-16 0,-1-13 22,-5 24-405,0-5 433,0 15 6,0 1-17,0 17-34,-1 4 1355,-1 3-1388,0 2 1125,-3 6-1131,0 2 668,-2 9-657,-3 13-16,3-3-209,-1 13 203,4-8-11,2 2 5,1 1-16,4 18-268,3-12 262,4 13-814,2-17 797,4-1-22,1 0-17,2-2-39,1-2-45,-2-3-17,-2-1-16,-2-3 118,-3-1-377,-1-2-2699,3 11 1182,-6-15-1686,2 6 3663,-8-18 0,0-4 0,-1-1 0</inkml:trace>
  <inkml:trace contextRef="#ctx0" brushRef="#br3" timeOffset="813100">16573 11569 23930,'26'-23'112,"-1"0"0,24-16-89,-13 32-34,2 0-51,2 1-78,0 0-241,-1 1-980,-3 0-778,-2 2-4258,-4 0-2699,-5 1 9096,-6 0 0,-9 2 0,-5 0 0</inkml:trace>
  <inkml:trace contextRef="#ctx0" brushRef="#br3" timeOffset="814016">17451 11501 11405,'22'-42'563,"0"-1"1,-2 4 0,-5 9 2376,-14 19-2570,0 4 1330,-1 1-1504,0 3 871,0 2-1017,0 5 3398,-2 2-3386,-1 8 0,-3 3-6,-1 4-17,-3 5-11,0 4-6,-10 22-27,6-8-135,4-14 0,0 0 56,-2 16-767,2 0 638,2 1-101,5-3-135,2 0-223,6-5-392,5-3-775,7-4-384,5-5-1003,6-3 3226,7-1 0,-16-11 0,1-2 0</inkml:trace>
  <inkml:trace contextRef="#ctx0" brushRef="#br3" timeOffset="814642">18610 11438 20208,'-36'-15'144,"0"0"0,3 1 0,6 4-55,14 9 274,-7 1-323,4 0-1,-6 1-17,5 2 89,-2 1-83,0 2 45,0 0-39,0 1 78,-9 5-79,12-4 124,-6 4-56,10-2-45,3-1 5,-3 4 1,5-2-6,0 1 6,0 1 0,0 2-6,1 1 0,-1 2-11,0 0-6,1 1 34,-4 11-40,3-7 18,-6 14-29,7-16-5,-3 3 5,5-9 1,1-2 5,1-2 5,0-2 18,1 0 100,0-4 34,0 0 705,6-3-660,-1-4-62,3-2-56,1-2-11,0-3-12,2-1-16,0-1 5,0-2-10,3 0-1,-1 0 0,1 1 0,1-1 12,-1 2-18,1 1-16,0 2 0,-2-1-12,1 4 2,-1-1-7,1 4-6,0 1-11,1 1 12,7 4-12,-3 1-6,5 4-5,-6 1-11,0 2 6,-1 0-40,8 8 22,-7-5-5,6 6-6,-8-5-22,-2 0-22,-2 1-12,-3-1-89,-4 9 117,-5-7-38,-5 8-24,-7-9-38,-2-2-45,-5 1-62,-1-4-677,-12 4 100,6-8-555,-6 1-1411,11-7 2812,0-2 0,11 0 0,1 0 0</inkml:trace>
  <inkml:trace contextRef="#ctx0" brushRef="#br3" timeOffset="814990">18977 11432 15933,'-3'-5'5354,"2"1"-2581,1 4-2308,-10-60-84,6 41-225,-2-15 1,0 4 102,4 22-80,0 3-11,-1 0-51,2 4 40,-1 0-123,2 7-12,0 1 12,0 6 55,3 8-33,2-3 12,12 19-35,-1-11 3,8 9 1,2 1-37,4 5-320,-4-7 0,-1 1 314,-4-4 1,-4-2-12,9 18-8,-11-16 0,-3 0-20,-5 12-45,-10 0-78,-10 0-207,-15-1-1926,-6-9 0,-4 0-2615,9-10 1,0-1 4914,-12 9 0,3-4 0,9-8 1,11-8-1</inkml:trace>
  <inkml:trace contextRef="#ctx0" brushRef="#br3" timeOffset="823046">4344 2127 25208,'-36'-5'-941,"8"0"500,27 5 875,1 0-106,2 2-2471,-1 0 884,3 2 282,0-2 172,0 0 609,6-1 469,-1 0-400,7 0 185,-3 0 2007,26-1-332,-11-1 92,22 0-671,3-2-154,-10 1-616,15 0 9,-16 1-239,-2 1-47,-1 0-72,-2 0-42,-1 0-6,-2 0 4,0 0-32,0-1 121,0 0 13,1-1 84,0 1 103,19-2-60,-12 1-13,17-3 4,-15 2 25,1-2-2,3 1-9,2 0-10,1 0-32,1 2-95,1-2-19,-18 3 0,3 0-56,-1 0 0,1 0-41,-1 0 0,0 1-29,2 0 0,1 2 2,-5 0 1,-1 0-195,22 2 34,2 2 26,-30-4 63,0 0 78,-2-1 102,2-1 43,0 0 145,2 0 76,1-2 34,4 0 82,1-2-10,1 0 15,3 0-112,-2 0 54,17 0-381,-14 1 0,11 0 0,-20 1 0,-1 2 0,-3-1 0,6 1 0,-11 0 0,5 0 0,-13 0-94,-2-1 104,-1 1-38,-1-1 140,0 0-112,-2 0 0,-1 0 0,0 0 0,0 1 0,-1-1-1213,0 1-6724,-1 0 7889,0 0 1,-4 0 0,0 0 0</inkml:trace>
  <inkml:trace contextRef="#ctx0" brushRef="#br3" timeOffset="823763">18355 11823 5739,'0'0'0</inkml:trace>
  <inkml:trace contextRef="#ctx0" brushRef="#br3" timeOffset="844125">30310 13384 22453,'5'-49'342,"-1"9"-309,-4 40 68,1 0-51,0 4 12,1 0 5,0 5 0,0 0-11,0 4 0,-1 2 0,-1 3-11,0 2 56,-7 12-67,1-4-1,-5 9-5,1-9-5,0 0 16,-4 14-11,0 4-17,1 0-803,2-2 792,5-13 0,0-1-12,2-1-4,1-1-29,0-4-203,1 0 108,1-3-90,1-2-139,0-2-186,0-4-1568,0-1 157,0-5-1518,-2-2 3678,0-4 1,1-1 0,0 0 0</inkml:trace>
  <inkml:trace contextRef="#ctx0" brushRef="#br3" timeOffset="848013">14216 12892 16260,'0'-47'395,"-1"1"1,1 7 0,-1 6-105,-6 10 1709,0 9-1742,-2 1 640,0 2-724,-3 1-29,-2 3-22,-2 2 339,-4 2-355,-2 2 1147,-4 0-1131,-20 5-73,9 0 1,-14 4-12,16 1-750,0 1 717,4 2 10,2 2 1,4 0-11,3 2 33,2 2-28,2 0 12,-1 11-23,6-7 11,-1 18-11,9-16 0,1 8 0,4-9 0,1 1-6,2-2-5,4 0 0,3-3 5,5-1-11,2-3-16,2-1 27,14-1 6,-7-6 34,22-1-23,-19-6 0,8-4 28,1-8-11,-11-2 6,9-6-6,-14 2 134,12-24-78,-14 14 0,7-17 756,-18 22-734,-1 0 6,-3 2 56,-1 1 6,-2 3 5,0 1-5,-2 2 286,0-5-320,0 9-34,0-4 135,0 11-230,0 6 0,0 3 0,0 5-11,0 3-11,1 2 11,0 4 11,0 1-11,0 3 28,0 1-28,-1 2-67,1 16-50,0-10-3550,0 12 3056,1-14-2844,1-1 1113,2-1-7282,0-4 9624,0-4 0,-1-11 0,-2-4 0</inkml:trace>
  <inkml:trace contextRef="#ctx0" brushRef="#br3" timeOffset="850716">14693 12962 8730,'-7'6'4095,"1"-1"-410,6-5-688,0 0-2695,-11-14-33,7 11 201,-9-12-296,11 15 229,1 0-330,0 0 0,0 2 5,-1 1-5,0 3 5,-1 2 1,-1 1-12,0 1-6,-2 0-5,2 0-16,-1-1-7,0-1 1,2-1-1,0-1 12,2-2 50,0-2 875,1-1-752,5-4-72,-1-1-12,5-4-16,0-1-17,0-1 0,1-1 5,-2 1 6,-1 1 28,-1 1 0,-1 2 0,-3 2-17,-1 3 62,-1-1-157,-8 9-11,3-2-17,-7 6 11,6-4-11,1 1 0,2-3 6,1 0-6,2-1 0,0-1 0,0 0 16,0 0 7,2-1-6,0 0 16,2 0-5,1-1 6,0 0 5,1 0 0,0-1-5,-1 1 5,0-1 34,-2 0 33,-1 0 707,-1 0-785,-1-3-6,0 1-11,0-3-22,0 0-62,-1 0-111,1-1-355,0 1-1051,0-1 1590,2-2 0,-2 4 0,2 0 0</inkml:trace>
  <inkml:trace contextRef="#ctx0" brushRef="#br3" timeOffset="851523">16134 12986 17132,'-3'-42'1254,"0"-1"1,0 1 0,-1-16 0,0 10-791,-2 24-38,1 3-45,1 5-56,1 3-85,0 4-77,1 3-85,0 3-16,2 2 11,-1 13-40,1 1 6,0 14-5,0 2-17,-1 5-6,0 5-611,0 7 594,-2 4-16,2 4-34,-1 1-1192,0 1 1074,1 0-122,0 0-197,-1-2-3028,0 0 2563,0-3-336,0-3-723,1-4-391,-1-6-812,1-6-1676,-1-5 4979,1-5 1,0-11-1,-1-2 1</inkml:trace>
  <inkml:trace contextRef="#ctx0" brushRef="#br3" timeOffset="852100">15920 13196 20315,'-41'-45'56,"15"10"-44,47 38-7,4 1-5,4 0-17,4 0-5,4 2-1223,3-3 1217,4 1 6,2-3-1,2 1 6,2-2-5,-1-3 11,0-2 11,-2-3-6,-2-2 17,-4-2 17,11-6-11,-17 3 17,5-3-114,-21 5 136,-5 2 550,-5 0-522,-3 2 315,-3-3-320,-3 5 879,-2-1-790,-6 5-78,0 1 759,-3 1-692,2 1 16,-1 3 6,-2 0-16,0 4-23,0-1-39,-1 2-29,1 2-21,0-1-18,1 2-5,3 0 6,1 0-23,2 1 0,2-1-11,2 0 0,2 0 0,4 0 0,3-1 0,4-1 0,5-2 6,3-2 5,2-3 0,3 0 12,14-8 10,-8 0-5,10-8 56,-3-7-5,-2-5-12,-3-1 45,-7-10-62,-17 13-465,-2-5 477,-6 8 5,-5 3-11,-2 2-141,-4 3 124,-3 2-11,-2 3-6,-4 1 6,-2 4 12,-2 1 10,-3 2 0,1 3 12,-2 3-23,1 3 17,-10 11-28,10-4-22,-7 10-1,14-6-16,3 2-28,4 0 28,2 0-17,5 2-28,3-1-39,2 1-258,12 10 17,0-7-593,12 7 201,-1-12-297,2-2-381,4-2-504,2-3-582,4-3-981,1-4 3473,-3-3 0,-2-2 0,-2 0 0,14 0 0</inkml:trace>
  <inkml:trace contextRef="#ctx0" brushRef="#br3" timeOffset="852641">17176 13068 20309,'-33'-15'258,"7"3"996,20 34-1226,0-4 453,2 0-464,0 1-6,1 0-5,0 1 242,2-1-236,0-2 719,1 0-726,0-3-5,0-2-11,0-2 101,2-2 190,0-5-129,1-1-34,1-4-44,0-2-11,1-3-6,2-3 5,0-2-5,2-2 12,-1-2-7,0-1 1,0-2 22,1-2 11,-1 0 6,1-1 16,-1 1 12,1 2 118,1-2-141,-3 8-33,0 0-17,-3 9-33,-2 2-1,2 1-16,0 3-1,3 0-5,1 4 12,2 2-3410,1 4 3398,1 0-223,1 3 223,-1 1 0,1 1-5,-1 1-17,0 1 16,-1-1-16,-1-1 22,-2 0-12,-1-2 24,0 2 3256,-2-7-3252,-2 1 330,-1-8-323,-2-2 72,1 0-78,-1-8 6,-1-4 10,1-12 1,0 1-1,3-3 1,3 5 11,4-1 22,1 0 17,4 1 6,-1 1-3382,2 2 3376,0 2-1625,-2 3 1608,1 2 12,4 2-57,-3 4-5,5 1-6,-6 6-11,2 2 2593,1 5-2599,-1 2 1,2 4-1,-2 1-173,11 25 5,-13-14 1764,4 18-2251,-15-19-627,-2 2-656,-1 0-1646,-4 3 3590,0 6 0,0-17 0,0-1 0</inkml:trace>
  <inkml:trace contextRef="#ctx0" brushRef="#br3" timeOffset="853110">18027 13112 19120,'0'-5'4005,"0"1"-1580,0 4-2374,0-10 10,-5 28-27,1-9-6,-7 31-3381,-3 15 3370,2-10-12,4-13 1,0-1-11,-5 15 5,2 0 5,1-2-1029,2-2 1041,3-4-17,1 8-394,3-1 394,0-10 2695,1-9-2689,0-22 22,0-2 0,0-2 1404,0-4-1409,1-3 704,0-6-710,1-4-3398,0-5 3375,0-4 12,0-5-536,-2-7 0,1-2 535,0-14-329,0 9 1,0 0 335,2-6 32,0 1 7,2 4 22,0 3 16,2 6 6,1 3 113,5-6-124,0 12-23,3-5-10,-2 14 2506,0 2-2534,2 1 1457,3 4-1475,11 0 6,-4 6 1,9 0-2231,-9 6 2219,0 4-11,-2 4-266,0 5 283,-1 4-104,-2 5 92,-2 1-16,-3 1-2143,-4 2 2131,-4-2 1,-4 1 2125,-6-2-2170,-7-1-29,-7-1-2025,-7-1 1852,-7-1-196,-6-1-277,-6-2-384,-4-1 567,-4-3-5787,-3-1-2901,3-4 9258,8-1 0,20-4 0,9 0 0</inkml:trace>
  <inkml:trace contextRef="#ctx0" brushRef="#br3" timeOffset="857774">18791 13043 15978,'-7'0'5640,"2"0"-4872,5 0 1578,0 0-2228,-30-11-29,26 8-21,-21-10-7,34 9-10,4 0-18,3-1 1,3-1-23,4 0-11,3 0-268,3 0 173,3 0-140,5 2-342,2 1-1538,-7 2 1,1 0-7329,12 0 8832,11 1 0,-37 0 0,-8 0 0</inkml:trace>
  <inkml:trace contextRef="#ctx0" brushRef="#br3" timeOffset="857964">18724 13403 24566,'56'-22'112,"1"0"0,-6 2 0,-2 2-115,-17 7 1,-2 1-1814,19-5 1718,-18 6 0,-1 0 391,9 0-5647,15-1 5354,-11 4 0,-6 1 0,-18 2 0</inkml:trace>
  <inkml:trace contextRef="#ctx0" brushRef="#br3" timeOffset="884075">20261 13067 19671,'14'-55'954,"-1"1"0,-4 14 0,-1 3-299,9-11-397,-12 33-29,-2-2 570,-1 9-625,-2 3 206,2 2-352,-2 1 119,0 2-124,0 4 329,0 3-318,0 6 39,0 28-73,0-10-475,-1 23 491,-2-17-885,-1 1 858,-2 3 17,0-1-483,-4 16 522,2-14-34,0 9-11,3-19 12,2-4-123,1-1 111,0-4 417,1-3-417,0-2 855,0-4-860,1-4 572,0-2-556,0-4 316,0-2-305,4-9 1,0-1-12,4-11 6,1 0 39,1-4-45,2-4-519,0-4 519,2-5-11,-1-3 6,1-2 5,0-4-1163,0-2 1175,-2-1 5,-4 15 0,-1 0 11,3-14-11,-1-9-227,-5 27 260,-3 6 12,0 6-11,-1 4 438,-2 5-466,1 3 1142,-2 3-1181,0 3 315,-2 4-304,0 6 33,-8 16-39,2-1-414,-5 13 403,3-4 16,-1 3 1,1 2 0,-1 0-23,3 1 11,-1-3 6,3 0 0,1-4-5,2-1 16,2-3-22,3-2 11,0-3 39,1-3-39,0-2 0,0-6 0,0-3 5,0-3 1,0-3 16,0-3 29,0-1 385,0-9-413,0-1-6,0-9-17,1-1 16,1-5-4,2-4-7,4-23 12,0 8-1506,3-17 1495,-3 15 44,1-1-44,0 2-1079,-3 3 1096,0 5-151,-2 7 173,-2 6 5,-1 7 28,-1 3 1234,0 7-1289,0 2 1228,-1 15-1240,-1-1 194,-2 12-205,0-1 5,0 5-10,0 2-29,0 4 6,-1 3-101,0 1-711,-2 20-224,2-11-1132,-1 12 2004,4-22 0,-1-2 0,1-4 0,-1 14 0</inkml:trace>
  <inkml:trace contextRef="#ctx0" brushRef="#br3" timeOffset="884783">20554 12334 9610,'0'-11'5113,"0"2"-3690,0 9-292,-15-65-291,-3 36-583,6-8 1,-3 3 129,-11 20-62,3 11-51,-5 4-28,-4 5 1,-5 5-12,-3 6-22,-3 5-1900,-3 3 1855,-1 4-34,0 3-5,1 5-28,0 4-3,14-8 1,1 2-1091,8-7 0,1 0 1067,-7 10 1,1 1 11,10-10 0,3 0-826,-1 1 1,2 1 833,0 1 1,1 0-360,1 0 0,1 2 351,0 0 0,0 1-306,1-1 0,1 0 286,0 1 0,0 0-19,2-1 0,0 1 401,2-1 0,0 1-421,1-1 0,2 1-6,0 0 0,1 0-8,2-1 0,2 0-8,2-1 0,1 1-6,2-2 0,3-1 383,1-1 0,3-1-392,2-1 1,1-2-9,3 0 1,1-3-15,4 0 0,0-2-6,3-1 1,1-1-17,2-2 0,0-1 5,2-2 1,1-1 2,0-1 0,1-2 3,0-2 0,1-1 5,-2-2 1,1-2 11,0 0 0,0-3 360,-2-2 1,1-2-320,12-8 1,0-3 0,-12 2 0,0-1 2,10-8 1,-1-2 11,-13 5 0,-2-1 179,1-1 0,-2-2-174,1-1 1,-1-1 5,-1-2 0,0-1 2,-1-1 1,-1-1 0,0-3 0,-2 0-102,1-2 1,-1-1 92,-1-1 1,0-1-263,-1-1 1,0 0 245,-2 1 0,-1-1 19,-1 1 0,-2-1-579,-1 2 1,-2-1 598,-1 2 0,-3 0 2,-1 2 1,-2 1-6,-1 0 0,-2 1 829,-5-26-789,-8 2-12,-9 6-23,-9 2-27,-7 4-12,-7 4-147,-5 4 102,-4 3-10,-3 5-57,0 2-84,-2 7-1131,5 9 1,-2 1-1724,20 4 1,-1 2 3027,-23-1 0,4 3 0,21 1 0,1 2 0</inkml:trace>
  <inkml:trace contextRef="#ctx0" brushRef="#br3" timeOffset="901387">2047 8963 14099,'-16'-34'50,"2"11"-116,14 33 78,-2 3 28,1 3-7,0 2-17,0 2 7,0 0-127,1 1 74,3 0 53,1-1-18,3-1 76,3-1-28,1-2-6,1-2 11,2-3 10,1-1 43,1-2 30,2-2 38,2-4-20,0 0 29,2-3 37,0-3 14,0-3 23,1-3-7,1-2-14,2-3-16,1-2-27,1-2-3,2-3-18,-1-1-30,1-2-850,14-13 817,-11 9-22,10-9-14,-15 13-6,-1 0-9,-3 3-3097,-2 0 3070,-1 3-22,-4 1-34,-2 3-39,-2 2-41,-4 4 575,-2 4-664,-3 3 3123,-2 10-3922,-2 2-1839,-2 10-2788,0-1 4797,-2-2 0,2-7 0,1-4 0</inkml:trace>
  <inkml:trace contextRef="#ctx0" brushRef="#br3" timeOffset="936970">2083 13625 13377,'-16'-30'568,"0"0"0,-10-17 1193,24 45-1676,0 2 529,0 4-393,0 3-75,-2 5-4,0 11-2832,0-4 2806,0 7 564,3-8-410,0 0-31,2-3-138,1 0-2,2-4-9,2-1 3342,3-4-3344,1-1 395,8-4-272,-2-3 420,28-23-307,-16 4-332,18-18 471,-18 11 102,1-1 8,1-2 321,13-14-2453,-10 10 2143,9-11-155,-13 14-467,-2-1 375,2 2-2410,0-1 2398,1 3-326,-1 1-318,-1 4 275,-1 2 1285,-2 2-1606,4 2-50,-10 8 80,2 1-814,-13 9 1371,-3 6-358,-3 4 0,-1-3 1,-1 1-1</inkml:trace>
  <inkml:trace contextRef="#ctx0" brushRef="#br3" timeOffset="954770">13842 14073 6389,'-7'-7'4061,"2"1"-3065,5 6 3586,0 0-3159,-23-27-774,16 16-38,-18-22 482,22 20-634,0 2-45,-1-2-50,2 5-34,-1-1-27,2 2-34,-1 0-33,1 0-29,0 1-39,1 0-17,-1 1 84,1 0-145,0 2-34,0 0-17,0 2 11,0 0-5,2 9-6,0-1-16,1 9 5,-1-1 5,1 3-10,-1 4 5,-1 3-6,0 3 1,-1 2-7,0 3 12,-3 1 0,-1 2 6,-9 19 5,-3 2-3420,-2 1 3398,0-6-11,6-18-475,0-2 492,0-3 10,2-2-16,1-3 6,0-1-7,0-4-4,2-1 10,0-3 0,1-3 3164,1-3-3130,2-3 753,1-2-674,1-2 268,0-2-325,1-5-16,0 0-6,0-8 0,1 1-6,2-4-11,1-2 12,3-2 27,7-12-3436,-2 6 3391,6-8-5,-4 11-1276,-1 2 1270,2 2-308,-2 2 297,1 3-5,-1 3 5,-1 2-5,-2 3 2620,0 2-2620,8 2 1782,-6 2-1788,7 3 6,-7 2 11,3 1-17,3 2 0,2 2 0,4 0-6,3 2 6,1 0-6,3 0-555,0 1 555,-1-1-5,-2 0 0,-2 0-6,-5 0-17,0 5 34,-10-4 0,-2 5 6,-16 0 0,-4-4 16,-22 13-22,5-11 0,-13 6 6,9-9-6,-2-1 0,2-2 0,0-2-12,4-4 887,2-1-898,4-2-27,3-1-29,3-2-55,3-1-124,2-2-184,3-1-364,2-2-545,3 0-1499,1-2 2850,1-3 0,1 6 0,0 0 0</inkml:trace>
  <inkml:trace contextRef="#ctx0" brushRef="#br3" timeOffset="955009">14434 14438 21472,'3'2'1995,"0"-1"-248,-3-1-1859,0-8-157,0 6-448,0-6-1417,0 8-1064,0 0 0,0 0 0</inkml:trace>
  <inkml:trace contextRef="#ctx0" brushRef="#br3" timeOffset="957057">16083 14299 18048,'12'-57'972,"1"-1"1,-5 16 0,-1 5-665,5 1 774,-10 28-858,-1 2 191,0 2-281,-1 3 66,0 6-127,1 3 473,0 8-484,0 3 55,-5 21-77,0-5-3126,-6 18 3108,-1-10 0,-3 4-1115,-3 4 1082,-2 2-45,-3 3-45,-1 1-78,0 1-2107,1-2 1866,2-2-306,10-20 1,0 0-1774,-2 14 723,2 9-405,7-26-5727,3-5 7908,0-7 0,0-9 0,0-6 0</inkml:trace>
  <inkml:trace contextRef="#ctx0" brushRef="#br3" timeOffset="957688">15805 14543 11116,'-6'-5'5276,"0"1"-4077,6 4-432,0 0-756,50-14-1286,-25 12 1275,8-5 0,0 1-17,-2 8 199,2 0-216,2-1-5,1-1-11,1 0 5,0 0-11,0 0-593,-2-3 626,-2 0 18,-3-4-252,-2 0 268,-2-1 6,-4-2 892,-2 0-864,-2 0 6,-3-1 116,-1 0 68,-1-1 851,-5 4-912,-1 2 279,-7 3-363,-4 4 44,-3 3 62,-6 2 56,-3 6 17,-5 2 5,-2 3-39,-1 1-44,0 0-68,3-1-50,3-1-17,2 3-39,9-6 16,1 1-10,9-7 16,2-2 6,5-3-1,3 0 7,2-2-18,3-3 1,3-2 5,1-4 62,13-9-34,-7 4 163,18-15-1240,-19 10 1185,3-8 4,-12 6 6,-4-1 16,-3 0-5,-4 0-5,-3 3-7,-2 1-21,-4 3-12,-3 1-17,-4 2 1150,-4 1-1172,-3 2 185,-21-1-207,14 4-23,-14 1 6,19 4-12,2 2-5,0 2 17,2 2-34,-1 3 1,2 2-7,-1 3-33,0 2 17,0 1-11,0 3-1,1 3 6,0 2-11,3 2-5,0 1-18,2 2-396,2 0 358,1 0-242,3 15 12,3-12-107,4 10-122,4-17-108,6-3-128,5-4-179,4-5-191,5-3-2504,19-5-3001,12-7 2933,1-3 3698,-15-5 0,-4-1 0,-10 3 0,13-7 0</inkml:trace>
  <inkml:trace contextRef="#ctx0" brushRef="#br3" timeOffset="958246">16937 14445 21943,'-26'-35'331,"6"9"-303,9 43-6,5-1 1,1 1 16,0 1-28,1 2-5,1 1-1,0 0-27,0 1 22,1 0-11,1 0-1,0-1 1,1-1 17,0-4-6,0-2 0,1-4 33,-1-3 23,2-3 90,0-2-84,0-4-18,2-2 7,0-5 5,0-1 45,1-2-12,0-2 18,1-1-7,0-4 63,5-12-74,-1 5-325,4-9 331,-2 11 11,-1 2 6,0 1 11,0 3 1,-1 3-35,-1 1-10,0 4-23,-1 2 0,0 1-28,1 2-6,0 1 6,14 5-28,-7 2 0,10 5-22,-10 2 22,0 2-12,1 3 316,-2 0-315,-1 2-11,-2 0-1,-2 0 1,-3 2 16,-2-2-5,-2 0 22,-2-1 1,-3 4 4,0-7 1,-3 2 11,1-9 28,0-2-17,1-2 17,0-1 0,1-2-16,-1-2 10,0-2-5,1-3 0,1-2-6,0-3 11,1-1 1,3-3 16,1-1 11,5-1 23,2-1 17,3 1 11,2 0-6,2 2 12,0 1-12,2 2 0,-2 2-5,2 2-34,-2 2-17,1 0-17,-1 4-22,1 1 0,-2 2-22,0 3-1,-1 2 7,-2 4-18,4 11-5,-4-1 0,1 7-51,-3 5 6,-6-6-56,1 9-78,-6-8-152,-2 1-252,-3 1-101,-3 3-380,-4 1-746,1 3-2918,0 1 4739,0 3 0,6-17 0,0-2 0</inkml:trace>
  <inkml:trace contextRef="#ctx0" brushRef="#br3" timeOffset="958947">17761 14681 20914,'11'-46'616,"0"0"0,-2 4 1,-1 8-169,-6 18-84,0 4-73,0 4 355,-1 3-534,0 3 217,-1 0-206,3 11 23,-2 0-101,1 10 244,-1 0-255,0 4 16,0 20-39,-1-6 0,-2 13-11,-1-10 12,-8 17-1496,1-12 1478,-4 11 0,3-18-173,0-3 184,1-4-5,1-3 0,1-5 0,0-2 17,0-1 11,0-7 0,3-2-6,1-8-11,4-6 6,-1-2-11,1-6 1451,-1-2-1446,1-5-17,1-2 6,1-4 11,3-4 6,6-21-17,-1 10-860,4-16 866,-2 14 5,0-2 0,0 0 0,0 0 0,4-11 6,-3 14 6,9-17-12,-8 28-6,5-4 1,-4 13 0,2 3-12,1 1 6,2 2 0,3 3-11,2 1-2314,1 3 2320,1 3-362,-1 1 367,1 5-168,-1 3 162,0 5 1,-2 3-1,0 5 1,-2 0-7,-3 3-32,3 17 44,-11-13 5,-4 12 6,-26-12-5,-2-7-6,-15 5 2704,3-8-2687,-5 0-34,-2-1-27,-3-1-57,-2-1-2767,-1-2 2397,2-3-615,1-1-8745,-3-2 9187,18-1 0,3-1 0,20-1 1</inkml:trace>
  <inkml:trace contextRef="#ctx0" brushRef="#br3" timeOffset="959804">18812 14460 14671,'40'-14'-1289,"17"1"2607,-18 11-3606,-2 0 1,2 1 2287,15 0 0,-8 1 0,-21 0 0</inkml:trace>
  <inkml:trace contextRef="#ctx0" brushRef="#br3" timeOffset="960004">18878 14716 22877,'48'-18'-236,"-1"-1"1,-3 2 0,-4 3-2621,12 5-6504,-13 3 9586,7-2 1,-29 5 0,-8 1-1</inkml:trace>
  <inkml:trace contextRef="#ctx0" brushRef="#br3" timeOffset="967720">20085 14570 10058,'0'-7'4889,"0"2"-1036,11-56-3471,-5 39-231,1-12 0,2 0 241,4 18-4514,-2 4 4222,6-2 833,-3 8-860,2-1-6,2 2-11,1 1 22,11 0-61,-6 3-6,8 2-5,-9 3-1,0 4-5,-1 3-11,0 3 0,-2 4-39,4 12 22,-10-4 2976,1 9-2987,-12-8 17,-7 3-12,-6 1-11,-9 0 17,-19 15 17,6-12 28,4-7 0,-2-2 5,-4 1-797,-7 4 798,16-14 10,5-3 18,2-2-6,5-3-6,4-3-6,3-2 378,3-2-406,1-1 965,2 1-897,4-1-17,2 0-28,5-1-28,13-5-56,13-4-17,5-3-78,7-1-168,-18 5 0,1 0-1467,20-7 1365,-16 6 1,1 0-974,19-7-3233,2-1 1199,3-1 3428,-27 8 0,-1 0 0,2 0 0,-1 0 0</inkml:trace>
  <inkml:trace contextRef="#ctx0" brushRef="#br3" timeOffset="968179">20642 14061 6105,'-48'-8'784,"0"-1"0,2 2 1,4 1-287,-8 5-56,-4 1 18,-2 4-29,-3 2 6,-1 4 0,-1 3-11,0 2-29,0 3-55,1 2-718,16 2 0,-7 7 0,4-1 488,3 2 0,1 2-118,-6 4 1,-4 4 0,9-2 30,15-5 1,6-1 321,1 1 1,4-1-326,-3 17 0,4 0 72,6 2-99,5-2-6,3 0-23,8-1-11,3-2-11,8 1-33,5 0-147,7-3 1,5 1 123,-11-17 0,2 0 388,16 16 0,2-4-391,-13-19 0,1-5 20,3 1 0,2-2 329,1-1 1,2-2-280,2-1 0,0-2 25,2-2 1,1-1 19,1-2 0,0-1 22,1-2 1,0-2-263,0-2 1,0-2 283,0-2 1,-1-1 16,0-3 1,0-2 19,-1-1 1,0-3 54,-5 0 0,3-2 1,-3 0-17,5-3 0,-2-1-5,13-8 0,-4-1 0,-18 8 0,-3 0-12,-2 0 1,-1-2 42,-3 1 0,0-2 0,3-12 0,-1-2-82,-7 10 1,-1-1-114,4-10 0,-3 1 150,2-19-28,-6 3-55,-6 1 38,-5 5 314,-9 3-342,-6 4-23,-10 4-49,-8 5-113,-6 2-11,-7 4-146,-6 2-269,-6 3-170,26 13 0,-2 0-1301,-2 2 0,0 1-4522,-29-5 6352,7 4 0,26 4 0,12 2 0</inkml:trace>
  <inkml:trace contextRef="#ctx0" brushRef="#br3" timeOffset="1.01226E6">6843 9062 9476,'-5'0'0,"1"0"0,4 0 0</inkml:trace>
  <inkml:trace contextRef="#ctx0" brushRef="#br3" timeOffset="1.06977E6">25876 4464 16628,'-4'-31'711,"1"7"-638,0 23-57,-2 0 1,-1 1-6,-2 0-11,-4 1 23,-1 1-6,-4 2-6,-1 1 22,-4 0 35,-11 3-1,7-3-400,-8 2 479,11-5 39,2 0 55,3-1 12,2 0 35,2-1-7,3 0 0,1-1 252,2 0-286,3-1-44,0 2 461,3 0-619,1 0 1,-1 0 17,0 2 5,-1 3 67,-4 6 12,-1 5-79,-1 3-5,0 1-6,4-4 5,0 1-16,1 0 6,1 2-18,0-1 12,3 1 17,-1-1-6,1-1 5,0-1 1,0-1 11,0-2 5,1-2 28,0-1-26,1-2-13,-1-1 0,1-2 11,-1-2 40,0-1 565,1-1-397,0-1-51,0 0-50,1-2-90,3-1 23,8-8-90,0 1 5,8-6-16,-3 4 5,2 0 1,2 0-1,1 2-5,2 0-6,0 2 12,14 1-18,-10 4-5,11 0-203,-12 3 192,2 3 5,0 1-5,-2 6-6,13 11 6,-13-3-6,7 10-22,-15-4-12,-5 1 1,-5 1-34,-4 0 11,-4 2 23,-8-2-23,-5 1 28,-8-2 12,-6-1-1436,-4-2 1413,-4-2-56,-4-3-95,-3-2-134,-1-3-83,-2-3-287,-1-3-1675,-18-3-110,14-4-814,-12-5-4442,23-2 7066,8-1 1,13 4 0,8 1 0</inkml:trace>
  <inkml:trace contextRef="#ctx0" brushRef="#br3" timeOffset="1.07021E6">25537 4200 5520,'-49'-6'821,"0"0"1,3 0 0,6 3 1964,2 7-1442,-19 11-812,11 1-512,16-4 1,0 0 393,-12 12-72,0 2-68,0 5-1283,2 3 1188,2 4-27,3 3 1063,2 2-1120,5 1-22,2 2-631,6 2 626,3 1 4,6 2 57,8-1 0,3 3-90,2-19 0,2 0-5,2 20 0,4-1-4,1-22 1,3-3 0,1 2 0,3-2 11,2 1 0,2 0 5,2-2 1,3-1-1,4 0 1,1-2-9,3 0 1,2-3-4,2 0 0,5-2-316,-1-3 0,5-1 0,-1-1 299,9 1 1,2-2-5,-7-2 0,2-1 0,-2-2 280,7-1 1,-2-4-254,2 1 0,0-2 16,-2-2 1,1-2 14,-3-1 0,-1-3 2,-2-1 1,-2-2 13,-2-2 1,-2-4-322,-4 0 1,-2-3 357,-3-1 0,-1-2-3,-5-3 0,-2-1-14,-2-3 1,-3-1-23,-3-2 0,-2-2-34,-2-2 0,-2-1-410,-2-2 0,-2 0 393,-1-2 1,-1-1 544,-2 2 1,-1-2-529,-3-14 1,-2 1-29,-2 15 0,-2 0 371,-2-10 1,-4 3-369,-16-10-6,-9 5-19,15 27 0,-4 1-3,-17-6 0,-5 3 60,8 7 0,-1 2-108,-17-4 1,-1 3 558,11 8 1,-2 3-1013,0 2 1,-5 1-1,2 1-1378,-10 0 0,-2 2 1879,3 1 0,-4 2 0,9 0 0,17-1 0,6 0 0,-2 2 0,0 0 0</inkml:trace>
  <inkml:trace contextRef="#ctx0" brushRef="#br3" timeOffset="1.13299E6">21757 5679 6050,'51'-4'7,"-1"-1"1,1 0-1,0 1 1,12-2 0,-1 0-1,-8 2-579,-11 1 1,-4 1 583,3 0 0,1 0 5,-1 1 1,1-1-11,-1 1 0,0 0 4,14 1 0,0 0-38,-16-1 0,-1 1-7,9 0 0,-2 1-142,5 1-91,-10 2 1492,-10 1-1307,-10 1-50,-11 0 716,-6 1-1059,-11 1 335,-7 1 106,-11 0 39,-7 1 4,-6-1-3,6-1 1,-2-1-1593,-20 4 1665,18-4 0,-3 1 211,-4 0 0,1-1-177,8 0 0,-1-1 8,-12 3 0,0-1-877,11-1 0,1-1 921,-2 1 1,0 0 43,-1 0 1,-1 1-114,0-1 1,-1 1 159,-1-1 0,1 1-68,-1-1 0,0 0 43,-1 1 1,1-1 32,1 0 1,0 0-220,1 0 1,1 0 221,1-1 0,2 1 138,2-2 1,1 1-20,-24 4-76,9-2-46,12-2-99,10-2 292,10-2-286,8 0 1694,11-2-1699,7-1-43,11-2 12,9-3-22,10-2 1930,11-3-1971,9-1-432,-27 5 1,2 0 367,3 0 1,1-1 25,2 0 0,1 1-273,2-1 0,0 0 243,2 0 1,1 0-560,0 0 0,1 0 550,-1 0 0,2 1 125,-4 0 0,3 0 0,-2 1-530,7-2 0,-1 1 399,-8 1 1,1 0 0,-2 1-17,-1-1 0,-1 1-40,10-2 1,1 1 478,-6-1 0,-2 1-497,-1 0 1,-3 0-37,16-2-568,-35 3-233,-8 2 564,-9 1-638,-12 1-373,-25 0-191,-3 2 1353,-23 1-183,3 1 304,24 0 0,-2-1-8,-18 2 0,-5 0-423,14 0 0,-1-1 0,-1 1 434,0 0 0,0 0 1,0 0 104,0 0 0,0 0 0,2 1-633,-6 0 0,3 1 628,-2 0 0,0 0-553,0 0 1,0 1 548,-1 1 0,-1-1 1,1 2 1,-1 0 398,0 0 0,0 0-216,0 1 1,0 0 355,1 0 1,0 0-357,1 0 0,1 0 1,1 0 0,2 0 1,2 0 1,0-1 0,4 1 1,0-1 0,-8 3 0,1-1-89,-17 5-93,26-6 0,3-1 81,-2 0 2208,12-2-1348,8-2 130,8-3 645,13-1-408,24-7-811,5-1 847,26-6-948,-1-1 646,-27 6 0,4 0-878,2 0 0,3-1 0,-1 0-870,9-2 1,1 0 730,-6 2 0,3 0 0,-3 0 142,7-1 1,-3 1-95,2-1 0,-1 2-1086,0-1 0,-1 0 1052,-1 1 1,-1 0-8,-2 0 0,0 0-702,-2 1 0,-1 0 711,-2 0 1,0 1-11,-1-1 0,-1 1-180,-1 0 1,-1 0 170,-1 0 1,0 1-15,-2-1 1,0 1-13,-1-1 1,-2 1 5,29-5-43,-5 1-182,-4 1-98,-5 0 581,-5 3-867,-4 0-295,-5 3 582,-4 1 248,-1 1 1,-14 0 0,-2 0 0</inkml:trace>
  <inkml:trace contextRef="#ctx0" brushRef="#br3" timeOffset="1.13486E6">21191 6813 20392,'-7'-48'112,"-1"-1"0,1 1 0,-4-18 0,4 11-91,10 20 227,-1 13-75,4-4-233,-3 18 163,1 1 102,-2 10-864,3 11 568,0 2 23,1 11-198,0-1 157,-1 2-12,8 25-274,-2-19-418,7 18 796,-5-28 56,2-2 24,0-4 140,2-3 114,0-3 487,7-3-27,-7-5 151,5-3 147,-6-6 320,0-5-21,2-6-274,2-4-179,1-6-571,4-4 164,0-3-1774,4-4 1441,2-3-202,-6 8 1,1 0-78,-5 6 0,-1 1 76,8-8 1,0 0 52,12-12 84,-1 1 33,0 4-524,-13 13 0,0 0 564,12-12-114,-14 15 1,-1 0 39,5-6-50,0 4-603,8-5 623,-8 10 34,5-1-32,-10 11 116,-3 5-382,-1 1 1294,-2 3-1892,-3 4 754,-3 3-1800,-4 6-1581,-4 6-5690,-3 1 8145,-3 0 0,0-8 0,0-4 0</inkml:trace>
  <inkml:trace contextRef="#ctx0" brushRef="#br3" timeOffset="1.18621E6">30594 13020 14669,'-40'-17'196,"-1"-1"0,1 0 0,-18-5 0,6 11 1012,-6 38-1035,18-4 1,-5 6 0,2-1-113,0 1 1,1 1-545,-4 2 1,-2 4-1,4-2 514,6 0 0,3 1 8,0 1 0,0 2-426,1 2 0,2 1 423,1 0 1,1 1-1,2 1 1,1 1 61,3-1 1,1 3-60,7-5 1,0 3-1,3-2-14,-1 6 0,3-1-13,-2 14 0,6-2-10,8-20 1,3-2-18,3-1 1,2-2 0,5-1 0,3-2-11,3-3 0,3-1-9,4-3 1,2-3 7,3-2 1,2-2-9,4-3 1,1-2 13,0-2 1,4-2 11,-1-3 1,4-2 0,-3 0 4,7-3 0,1-2-156,-7 1 0,2-1 0,-3-3 195,1-3 1,-1-3 34,-4-1 0,2-2 0,-2-1 4,5-4 1,-1-1 16,13-8 1,-3-2 19,-18 5 0,-2 0 0,-1-2 0,-1-2-17,-2-1 1,-1-1-24,-1-3 1,-2-1-20,-1-1 1,-1-2-18,-2-1 0,-2 0-5,-1-1 0,-2 0-3,-2 0 0,-1 0-3,-4 2 0,-1 1-3,-2 0 1,-3 1 5,-3 1 0,-3 1-3,-3 2 1,-4 0-10,-3 2 1,-5 1-12,-1 1 1,-6 1-17,-15-1 0,-10 1 0,4 2-23,-1 0 1,-2 3-16,-3 0 1,-6-1-1,5 5-133,3 5 0,4 4-210,-2 1 0,0 1-507,2 0 0,1 2-1414,1 2 0,1 2 2313,-1-1 0,2 2 0,-3 0 0,5 1 0</inkml:trace>
  <inkml:trace contextRef="#ctx0" brushRef="#br3" timeOffset="1.18669E6">27660 13952 17902,'62'-5'27,"0"0"0,0-1 0,0 1 0,0 0 0,-2 0-20,-10 2 1,-2 0-1,1 1-1228,6-1 0,0-1 0,1 1 1228,3 0 1,1 0-1,4 0-156,-7-1 0,3 1 0,4-1 1,-2 1-1,-2-1 153,3 1 0,-3-1 1,0 0-1,4 0-57,-11 1 1,3-1-1,0 1 1,2-1 0,1 0-1,-1 0 57,5 0 1,1-1 0,0 0 0,1 0-1,-2 0 1,-2 0-163,1 1 0,-4-1 0,1 1 0,0-1 0,3 0 162,-7 1 0,1 0 0,1-1 0,1 0 0,1 1 0,0-1 0,-1 0 4,1 1 0,2-1 0,-1 1 0,1-1 0,-2 1 0,0 0 0,-3-1-6,-1 1 1,-2 1 0,-1-1 0,-1 0 0,2 0 0,2 1-2,2-1 1,1 0-1,2 0 1,0 0 0,1 0-1,-1 1 1,-1-1-13,-1 2 1,0-1 0,0 0-1,0 1 1,-1 0 0,-1 0-1,-3 0-20,8-1 1,-4 1 0,-1 0 0,2 0 0,7 0-869,-10 1 0,6 0 1,3 0-1,2 0 1,1-1-1,-1 1 1,-2 1-1,-6-1 0,-5 0-205,14 0 1,-8 0-1,-1 1 1,3-1 1103,-4 1 0,6 0 0,1 0 0,-3 0 0,-6 0 0,-12 0 0,-2 0 0,-10 0 0,9 1 0</inkml:trace>
  <inkml:trace contextRef="#ctx0" brushRef="#br3" timeOffset="1.18754E6">30215 11779 13041,'7'-42'185,"0"-1"0,-1 4 0,5 8-17,15 17-34,3 3 1533,3 0-1555,2 3-1624,1 2 1602,3 2 1068,13 3-1125,-13 4 6,7 4-27,-20 5 1286,-4 3-1286,-5 3-12,-6 3 0,-5 3 0,-7 3-1786,-6 2 1797,-9 2-5,-7 3 1911,-8 0-1917,5-9 0,-2-1 0,-16 12 3,14-13 0,0-1 8,-10 6-5,2-3-1,6-4-2095,6-1 2095,6-3 12,8-3 17,6-1 10,4-2 29,9-2 28,4-1 11,10-4 78,24 0 1652,-1-3-1825,-12-1 0,1-1 0,24-2-23,5-3-11,-29 3 0,1-1-64,16-2 0,0-1-45,-11 2 0,-1 0-352,13-3 1,-1 0-389,-16 2 1,-1 1-1384,0-1 0,0-1 2249,3 0 0,-3 0 0,3 0 0,-2 0 0</inkml:trace>
  <inkml:trace contextRef="#ctx0" brushRef="#br3" timeOffset="1.1889E6">31062 11146 3152,'-39'-25'607,"1"0"1,-1 1 0,-14-10 0,0 7-202,4 17 0,2 5-280,7 1 0,0 1-269,-18 1 0,0 2 333,13 2 1,-2 4 135,0 2 1,-4 2 0,2 0-67,-10 5 1,0 1-84,8-1 0,-3 2 1,4 1 54,-5 4 1,3 3-34,0 2 0,2 2-48,2 1 0,1 2-70,3 1 1,3 3-29,2 0 0,3 2-22,3 0 0,4 1-301,3 2 0,3 0 278,4 0 1,4 2-9,4 0 0,3 0 71,2 1 1,3 0-75,5-1 0,3 1-8,1-1 0,5 1-38,5-4 1,5 2-1,0-3-63,7 6 0,2-1 9,-1-6 1,2 0-1,1-3-230,9 1 0,3-4 142,2-1 1,3-1 38,4-3 1,1-1-91,3-3 0,1-2 178,1-1 0,1-3 24,1-2 1,0-2 25,-1-3 0,-1-1 25,0-3 1,-1-1-137,-3-3 0,0-1 212,-2-4 0,-2-3 61,-2-1 1,-2-3 22,-3-3 0,-1-3 332,-3-1 0,-3-2-263,-2-2 1,-1-3 11,-5 0 0,-1-2-23,-3-1 1,-2-3-42,-3 0 0,-3-3-54,-1-1 0,-2-3 107,-1-1 0,-2-2-183,-1-3 1,-1 0-26,-1-3 1,-1 0-12,-1-2 1,-1 0-1,0 0 1,-2 1 2,0 0 0,-1 0 111,-1 4 0,0 0-117,-2 4 1,-3-1-3,-12-17 0,-4 2-31,5 21 0,-3 2-76,-7-4 1,-5-1-1,1 6-120,2 11 0,-2 5-196,-9-7 1,-2 4-1236,-19-1-2012,0 5-1472,5 4 5125,10 4 0,21 3 0,10 2 0</inkml:trace>
  <inkml:trace contextRef="#ctx0" brushRef="#br3" timeOffset="1.18934E6">27834 11954 13261,'42'4'52,"1"-1"1,0 1 0,0-1 0,1 0 0,-2-1-1689,12-2 1,-1-1 1670,-11 0 1,1 0 0,1 0-743,4 0 0,1-1 0,1 0 791,5-1 0,2 0 0,0 1-172,4-2 1,2 1-1,0-1 203,-12 1 0,1 0 0,0 1 0,1-1-310,3-1 1,1 1-1,0 0 1,0-1 325,4 1 1,1-1 0,0 1 0,1-1-141,-11 1 0,1 0 1,0 0-1,1 0 1,-1 0 84,3 0 0,1 0 0,0 0 0,0 0 0,0 0-25,2 0 1,1 0 0,-1 1-1,1-1 1,0 0-24,2 0 0,0 1 0,0-1 0,0 1 0,0-1-35,-9 1 1,0 0 0,0 1 0,0-1 0,1 0 0,-1 1 10,0-1 1,1 1 0,-1 0-1,1-1 1,0 1 0,-1 0-5,1 0 0,-1 0 0,1 0 0,0 0 0,-1 1 0,1-1-2,7 0 1,-1 1 0,1 0 0,2-1 0,5 1-9,-15 0 0,4 0 0,2-1 0,2 1 0,0 0 0,1 0 0,-3 0 1,-2 0-1,-5 0-5,15 0 0,-5-1 1,-2 1-1,0 0 1,5 0-4,-11-1 1,4 1-1,2 0 1,1 0-1,-2-1 1,-1 1-1,-6-1 1,-5 0-114,19 0 0,-9-2 1,-2 1-242,-3-1 1,-2-1-1,-2 1-1636,15-3 0,-5-1 341,-9 1 1,-6-1 1666,5-5 0,-21 6 0,-28 2 0</inkml:trace>
  <inkml:trace contextRef="#ctx0" brushRef="#br3" timeOffset="1.19597E6">30452 10046 12068,'0'-3'2095,"-1"1"801,1 2-2588,11-66-2234,-4 43 2038,-1-15 0,4 2 720,4 19-736,-1 6-7,5-3-33,-5 8-33,1 1-12,0 2-34,0 1 1,1 1 1715,1 2-1721,2 3-597,0 2 586,0 3-28,8 10 28,-7-3 0,3 7-6,-11-7 0,-4 2 23,-4 0 10,-2 0 12,-6-2 12,-2 1 21,-5-2 12,-2-1 602,-2-2-485,-16 6-56,12-9 29,-11 3 55,19-10 46,1-1 5,3-1 0,2-1-23,1-3-11,1-2 1,2-1-1,0-1-17,1 0-39,1 0 28,1 1-139,2 2-18,1 1-5,1 3-6,2 1-5,0 2-1,8 8 1,-2 2 11,18 16-29,-8-6-290,12 8 274,11 6 11,-7-8-268,-13-10 1,0 0 228,12 6 6,-3-1-12,-4-1 1,-7-3-74,-14 11 68,-13-13-191,-33 12-83,-26-15 254,29-7 0,-2-1-1009,-16-2 1,-1-1 828,19-2 1,1 0-148,-11 0 0,1-1-1317,-15-3-767,4-1-1927,6-4 4425,0-4 0,23 6 0,3-1 0</inkml:trace>
  <inkml:trace contextRef="#ctx0" brushRef="#br3" timeOffset="1.19638E6">30970 9601 11676,'-7'-6'2677,"1"1"-3209,6 5 1177,-65-47-1152,31 31 675,-9-11 0,-3 2 168,4 18 28,-5 2 14,9 4 0,-1 2-213,8 1 0,-1 2-581,-11 0 1,0 3 550,10 1 0,1 2-18,-2 1 1,1 2-15,-2 1 1,1 2-23,-1 1 1,0 1-21,1 2 1,1 1-594,0 0 0,1 2 576,1 2 1,1 1-6,3 0 0,0 2-17,3 1 1,1 1-4,1 1 1,3 1-23,2 0 1,1 2-15,1 15 0,4 1-11,2-11 0,4-1-8,2 12 0,5-1-9,5-15 0,4-2-14,4-1 0,5-1-61,21 9 0,6-4 58,-7-8 0,3-2 26,-3-5 1,3 0 0,0-3-7,11 0 0,1-4-773,3 0 0,1-2 793,3-1 0,-1-1 78,-18-5 0,-1 0 1,1-1-52,0 0 1,0-1 0,-1 0 10,1-2 1,0-1 0,-1-1-328,20-3 0,0-1 367,-3-3 0,-1-2 22,-3-3 1,-2-1-320,-3-2 1,-2-2 357,-4-1 1,-2-3 398,-4 0 0,-2-3-413,-3 0 1,-2-3-23,-3-1 0,-3-2-20,-1-1 1,-3-1-20,-1 0 0,-3-3 14,2-16 0,-3-1-39,-6 13 0,-3 0 0,2-12 0,-4 1-6,-8 17 0,-3 4-473,-2 0 1,-3 1 461,-5 2 0,-4 1-3,-2 2 1,-4 2-10,-21-8 1,-4 2-14,9 8 0,-1 1-18,4 4 0,-2-1 0,0 2 86,-6 2 0,1 1-471,-2 1 0,-1 2-777,0 2 1,1 1-3056,4 1 0,1 1 4260,5 1 0,4 2 0,-3-2 0,15 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6:03:36.221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3065 1375 32114,'-1'-51'-231,"0"0"0,0 11 1,0 6-1585,-3 14 484,3 16-171,0 3 1331,1 9 107,6 11-332,-1 5-1397,6 10 1374,-4-3 374,1 5-70,-2 3 305,-2-7 1,-2 2-681,1 19 461,-3-17 0,-1 0 402,-5 18-164,-2-19 1,-1 0 417,-6 15-291,2-16 1,-2-2 854,0-7-329,-4-1 92,10-19 494,-1-6-941,5-6-1080,-1-7-90,5-7 281,1-5-54,3-6 412,1-5-556,2-6-397,1-6 537,0-6 611,0 10 1,1 0-837,-2 10 0,0-1 637,2-11 1,2 0-20,1 1 1,1 2-42,-2 10 1,0 1-7,3-9 0,1 3-118,7-10-29,0 7 33,1 6 164,1 6 32,12 3 46,-7 11-8,23 3-106,-20 12-319,11 5 142,-13 7-129,0 6-13,-1 4-48,-4 5-80,-3 6 1444,-7 4-1422,-12 26 366,-12-11-688,0-15 1,-4-1 804,-22 16 7,7-19 0,-7 1 0,3-2 26,1-1 0,-2-2 4,0 0 0,-3 2 0,1-4 63,-2-5 1,2-4-2569,-15 4 2586,-9-1 21,30-15 472,3-3-477,13-3 118,4-4-169,13 1 1227,5-5-1232,5 4 3381,5-1-3409,4 2 116,4 0-15,4 2 231,3 1-15,24 2-26,-12 2-2311,18 1 2265,-17 3-983,2 0 588,-15-1 1,1 1-69,17 3-108,-19-3 1,0 0-1609,24 6 120,-15-4-964,10-1-2155,-17-5 4913,2-2 1,-17-1 0,-1 0 0</inkml:trace>
  <inkml:trace contextRef="#ctx0" brushRef="#br0" timeOffset="1286">3974 1380 12763,'0'-5'5141,"0"2"-1506,0 3-3276,-63 10-247,40 0-922,-13-1 0,3 2 884,21 6 365,5 0-388,4-3-1,3-2 6,5-1 22,6-3 12,4-2-6,5-3-6,4-2-10,2-3-24,5-2 1,1-4 19,1-4 1,2-3 720,8-4-768,-9 3 0,0-2 117,10-12-39,-14 5 45,4-6-17,-17 8 1,-5 3-1,-4 0 6,-4 2-23,-4 1 0,-5 3-16,-4 1-28,-6 3 50,-15 2-73,4 4 260,-14 2-243,10 6 16,-2 3-4,-1 3-24,2 5 1,2 0-17,1 4-11,4-1 22,4 3-28,4 1-16,3 12-473,7-6 455,0 8 1,9-9-17,3-1-34,5 0 0,5-1-56,4 0-50,6-1-62,6-1-83,6-1-1567,-4-9 1,1-1 1526,23 3 215,-18-8 1,0-1-461,19-3 401,-16-6 1,0-4 151,-10 3 0,-1-2-355,9-5 0,-1-1 411,13-9 28,-3-2 23,-4-1-194,-5-1 238,-3-1 140,3-14-66,-13 9 16,1-10 33,-15 15 2459,-5 1-2453,-4 4-11,-3 3-23,-5 3 580,-5 4-647,-8 4 0,-6 3 17,-6 2 987,-5 6-982,-4 2-39,7 4 1,-1 1 199,-16 9-284,17-6 1,1 1 10,-8 10-27,0 10-6,14-7-28,0 8 22,17-13 42,3-2-64,2-1-6,5-2 12,2-1-18,6-3 238,4-2-226,5-2-11,3-5 671,4-2-643,2-3 11,2-6 11,-1-3 6,-1-5 22,-2-3-560,-1-2 571,-3-2 6,-2-3 17,-3-1 101,2-12-62,-8 8 0,1-8 0,-8 13 11,-1 4 23,-2 2 0,0 5 22,-2 4-12,-1 3-55,0 3-22,0 1 526,0 2-616,-3 1 11,-2 3 0,-4 5-12,-2 4-4,-2 3-24,-1 4-27,1 2-162,3 14-1,4-7-118,6 10-3475,6-9 3229,7 2-190,6 0-201,4-2-2,7-1-256,6-5 577,5-5-57,6-7-908,4-5 712,4-4 51,3-7 347,3-3 387,-30 1 0,0 0-547,1-2 1,-1-1 665,0 0 1,1-1 185,9-6 0,0-3 5,-12 6 1,-1-2 78,7-5 0,-2-1 366,5-10 1757,-6-2-1577,-5 1-1785,-4 0 1752,-7 2-52,-2 3 17,-6 2-156,-4 4 1000,-4 4-1213,-5 3 424,-4 4-586,-7 4-23,-5 2 2687,-7 4-2703,-4 5-1,-8 5-27,-5 5-18,-5 6-1427,-3 3 1377,-1 4-28,2 3-22,4 2 17,5 1-469,6 0 435,8-2 0,6-2-56,9 5 39,6-12 6,11 3-46,7-14 62,8-4-5,6-4 0,4-2-22,4-6 16,4-3-10,3-6-7,3-5-571,3-4 589,1-4-1,2-4-5,1-3 492,1-5-481,-25 18 0,0-1 0,0-1 0,-1-1 0,0-1 0,-1-1 0,0-1 0,-1-2-232,0 0 1,-1-2 237,1-1 0,-2-1 2,1-1 0,-2 0-2,1 0 0,-2-1 19,0 2 0,-2-1 11,-1 3 1,0 1 75,7-23 50,-6 9 1,-6 8 36,-6 7 75,-3 1-162,-3 11-28,-1 1-39,-1 11 832,-1 3-866,-3 4 1666,-2 3-1666,-4 7-16,-2 9 1406,-3 6-1393,4 0 1,-2 4-1,-1 8 1,0 2-1058,0 1 0,0 1 1052,0 3 0,2-1-6,4-10 0,2-2 0,0 2 1,1-1-7,1 1 1,1-1-1,2-1 1,2 2-15,3 11 1,2-1-1346,3-12 0,1-1 1340,4 9 0,3-3-28,15 7-100,6-7 77,3-13 1,2-4 16,11 3-421,-10-9 1,0-4 454,4-8 5,-1-9 23,1-4-11,-2-7 28,-3-7 5,-3-4 727,-4-6-710,-3-3 12,-2-2 5,-3 1 0,-2 1 39,-2 2 6,-4 6 2568,-4 4-2412,-3 0-134,-5 11 114,-2 0-108,-3 9 1526,-1 2-1632,-2 1 796,-2 3-813,-2 4-12,-2 3 6,-2 4 0,-2 3-11,0 3-6,0 3-16,1 4-91,-2 14-335,6 4-17,1 1-280,9-5-325,5-16-667,4-3-1635,3-3 3383,4-4 0,-8-7 0,0-1 0</inkml:trace>
  <inkml:trace contextRef="#ctx0" brushRef="#br0" timeOffset="1451">6872 966 22123,'-29'14'-914,"-1"0"1,-23-9 0,62 27 0</inkml:trace>
  <inkml:trace contextRef="#ctx0" brushRef="#br0" timeOffset="1801">7090 1316 21377,'1'-3'2325,"0"1"-959,-1 2-1332,-23 52 5,8-13-31,0-4 1,1 1 19,-4 16-17,8-25-11,-1 6 6,4-16 38,3-5 68,0-4 79,3-4 213,0-2-248,3-8-60,0-2 4,4-7-21,1-3-12,3-2-3381,3-3 3382,3-1-2275,2-1 2263,3 1-174,1 0 174,1 3-1471,3 0 1443,0 3 1305,12-1-1322,-9 6 2097,9 2-2102,-14 8-29,-1 1-1923,-1 6 1913,-1 2 2034,7 15-2169,-7-1-186,8 11 40,-8-4-924,3 4 252,2 3-453,0 3-987,0 1-7000,-4-3 10142,-5-4 0,-8-15 1,-4-7-1</inkml:trace>
  <inkml:trace contextRef="#ctx0" brushRef="#br0" timeOffset="2176">8448 1563 18744,'1'-7'3866,"1"1"-3172,-2 6 779,0 0-1255,-85-24-145,45 40 0,-3 4-1582,-18-20 1,1 4 1508,13 25 0,7 7-5,-4 4-526,5 1 520,6-1 0,7-1-389,9-3 372,7-5-2086,6-5 2091,6-5 204,4-7-186,7-5 791,3-5-713,34-18-11,-15 0-105,-5-1 1,1-1 177,5-13 1717,-1-3-1622,-1-5 10,-1-2 24,-4-1-18,-2 0-16,-5 2-23,-3 3 1773,0-3-1835,-7 13-22,-1 1-28,-9 16-44,0 4-29,-1 2 775,1 7-792,0 5 1134,2 12-1128,-1 11 11,2 11-3408,-2 10 3391,-1-23 1,-2 2-3,1 3 0,-1 1-496,-2 3 0,0 1 481,-2 3 1,-1 0-9,-2 4 1,-1 0-26,-1 2 0,-1 2-603,-1 0 1,-2 4 0,1-2 531,3-11 1,-1-2-1,0 2-63,-3 12 0,0 2 0,-2 0-1061,0-1 1,-2-1 0,1-3-388,-4 8 0,-2-1 1627,1-5 0,-2 2 0,2-9 0,-6 8 0,-1-6 0</inkml:trace>
  <inkml:trace contextRef="#ctx0" brushRef="#br0" timeOffset="2741">9811 638 19127,'-6'-43'445,"0"0"0,0 1 1,-2-17-1,0 5-62,1 20 1,0 3 997,-6-18-485,-4 12-491,7 20-265,-6 14-33,8 19 44,-5 18-1465,2 16 1395,4-17 0,1 3-5,-2 7 0,1 3-12,-1 6 0,-1 7-10,1-12 1,0 6 0,-1 2 0,1-3-874,-2 7 1,1-1 0,-1 3 827,1-12 0,0 3 0,0 0 0,0 1 0,-1-3-481,0 2 1,0-1 0,-1-1-1,0 1 473,-1 3 1,0 0-1,-1 1 1,0 0-322,0 1 0,-1 0 0,-1 1 0,-2 4 308,1-6 0,-1 4 0,-1 2 0,-1 0 0,0-1 0,1-3-125,0 0 1,0-3 0,1-1 0,-1 1 0,-2 2 59,0 2 0,-1 2 1,-1 2-1,0 0 1,1-3-1,0-3-121,-3 6 0,2-5 0,-1 0 0,-1 2-1145,1-3 0,0 3 0,-2 0 0,2-1 0,1-5-1044,3-4 1,1-4 0,0-1 0,0 2 2386,-2 5 0,-1 2 0,2-3 0,3-10 0,-3 14 0,9-26 0</inkml:trace>
  <inkml:trace contextRef="#ctx0" brushRef="#br0" timeOffset="3204">11077 1000 19585,'7'-43'882,"1"0"0,-1 0 0,1-23 0,-4 10-624,-8 24-101,-6 1 674,-1 31-759,-1 9 1,-1 8 12,-3 12-434,0 10 422,0 13-309,7-22 1,1 1 260,0 5 0,1 1-532,0 3 1,1 0 512,0 4 0,0 1-4,1 1 1,1 1-1082,-1 2 1,-1 1 1047,2 2 0,-1 0-22,-1 4 0,0 0-51,-1 2 0,0 1-827,-1 3 1,0 0 719,2-20 0,0 1 0,0 0-198,0 0 0,0 0 0,0 0-453,-1-1 0,1 1 0,1-1-1068,-3 19 1,1-1-1200,1-4 1,1-2 1158,0-7 0,2-3 1970,1-8 0,1-4 0,0 2 0,1-17 0</inkml:trace>
  <inkml:trace contextRef="#ctx0" brushRef="#br0" timeOffset="3693">10648 1863 20518,'-7'-41'222,"1"0"1,-1 3-1,3 10-166,5 22 558,3 0-614,4 0 204,7 0-226,5-1-12,7-1-798,7 1 759,7-2-28,5 1-17,6 1 11,4 1-1106,0 1 1095,-1 1 12,-4 1 22,-4 0 28,-8 1 28,-7-1 45,-7 0 27,-7 0 29,-6 0 22,-5-1 17,-4-1 23,-2 0 782,-3-1-737,-1-2 1555,-2 1-1483,-1-1 84,1 1 40,0 0-7,2 0-22,2 0-55,0 1-63,2 0-50,3 0-50,2 2-34,4 1-33,2 1-17,1 1-17,4 5-11,2 2-23,3 5 17,2 5-11,2 5-5,1 4-433,1 5 416,0 3-880,0 6 841,-2 3-35,-5 5-44,-3 4-120,-12-2 0,-4 2 120,-4 11 103,-2-14 1,-5-3 8,-11-7 28,-4-7 50,-2-9 1,0-6-130,0-7 168,0-5 1,3-6 33,2-4 23,4-5 5,5-5-5,5-3 78,4-14-129,6 6-16,4-8-126,7 9 81,5 1-28,3 0-6,5 1-6,3 2-22,3 0-45,4 1-45,3 1-45,5 1-106,2 2-123,3 2-163,3 0-161,1 3-433,2 2-318,1 2-623,-1 2-1007,-1 3 3097,4 1 0,-29 2 0,-2 0 0</inkml:trace>
  <inkml:trace contextRef="#ctx0" brushRef="#br0" timeOffset="4050">12323 1722 24895,'-34'-11'636,"0"0"1,-27-2-199,32 34 46,0 5-246,2-1-104,3 3-49,5 0-96,3 1 275,5-1-322,5-3-68,3-2-158,6-5-41,2-4-57,6-5 172,2-4 149,4-3 101,3-7 165,2-3 81,2-5 40,0-5-1173,13-15 1266,-10 5-106,6-12-107,-13 11-95,-2-1-369,-3 0 370,3-10-165,-5 11 39,2-5 10,-9 16-5,0 3-7,-3 4 156,-1 3-278,-1 4 141,-4 16-41,0 1-21,-4 16-1,-2 11 0,1-7 6,0 15-99,4-12-68,2 3-159,0 1-145,2 0-1182,6 14 370,2-17-144,7 7-1815,-1-21 3277,5-5 0,-9-9 0,0-2 0</inkml:trace>
  <inkml:trace contextRef="#ctx0" brushRef="#br0" timeOffset="4335">12733 1633 26598,'-15'21'16,"3"5"-10,14 17-3109,2 4 3103,4 1 0,4 0-9,1-16 1,3-2-3,11 15-1,-1-14 1,1-3-2424,7-2 2424,8-1 390,-18-18-379,-3-5-1664,6-17 1675,-8 0 0,6-15 671,-9 3-654,0-4-6,-1-3 2013,-2-2-2012,-1-2 731,-1 1-743,-1 0 0,1 3 2544,-2 2-2583,2 4-56,-1 4-123,1 4-5352,11-4 3072,-6 13-3731,11-3 6218,-7 13 0,-9 1 0,0 0 0</inkml:trace>
  <inkml:trace contextRef="#ctx0" brushRef="#br0" timeOffset="5154">13603 1967 23636,'44'-13'15,"0"1"0,-4 1 0,-5-2 13,-1-11-11,-10 4 11,5-9 28,-8-7-34,-8 7-5,2-11 11,-10 12 0,-3 1-4107,-2 3 4124,-4 2 306,-2 4-323,-6 2 1028,-4 5-983,-24 3-17,2 6-28,-10 5 132,13 6-143,12 3 5,2 1-11,2 3 1,2 2 2760,4 2-2744,0 12 1114,4-5-1131,2 10 6,5-9-17,1 3-5,4-2-7,3 2 7,4-3-84,6-1 78,3-3-12,4-3-16,4-4 11,0-3 6,2-6 317,-2-2-307,0-4 12,-1-4-5,0-3 10,9-11 1,-8 0 5,8-8-5,-12 2 467,-2-2-457,-2-2 86,-3-1-80,-2 1 6,-1 2 50,1-10-33,-4 11-17,3-7 11,-4 12 12,0 1-6,2-1 27,2 2-3396,1-1 3380,2 2 39,11-3-67,-5 8 17,6-1-12,-10 7 1,6 4-34,-7 3 3392,2 5-3387,-6 16-5,-5-1 0,0 12-11,-5-6 0,-2 32 33,0-22-983,-2 21 961,1-31-6,0-3 6,0-3 0,0-2-5,2-4 5,2-2 11,0-4-22,11-3-12,-3-6 18,11-3 961,-3-6-968,4-3-10,6-3-630,4-1 652,6-4-803,4-1 814,3-3 0,0-1-2921,-2-4 2921,-7-2 23,-7-1-693,-4-17 710,-15 10 10,-3-13 262,-19 2-244,0 13 105,-16-20 154,9 28-204,-3-5 2728,7 15-2604,0-1 1014,6 8-1261,0 0 281,7 9-275,0 1 492,0 3-504,0 3-5,4 8 0,1 4-11,4 5 17,4 7-536,2 3 508,4 5 22,3 1-11,2 2-3221,1 1 3232,2 0-11,-2 0-389,-8-13 0,-1 0 377,8 13-5,0 11-28,-14-23-86,-5-4 52,-8-5-44,-4-2 255,-7-4-843,-16-2 89,5-6-230,-10-2-151,11-4-1999,-4-3 3013,10-1 0,3 0 0,11 0 0</inkml:trace>
  <inkml:trace contextRef="#ctx0" brushRef="#br0" timeOffset="5777">15658 1784 23825,'-17'-41'196,"-1"1"0,3 2 1,-1 10-68,-2 22-34,-2 3-17,-3 1 90,-30 12-117,20-2-607,-21 10 601,29-3-28,3 2 153,4 3-153,2 1-17,3 2 305,4 0-299,3 1-23,4-2 11,6 9 1,2-10 5,13 9 0,-3-16 0,7-1 11,-7-9 290,2-2-284,-2-5 636,1-2-608,-1-5 343,1-4-349,0-3 6,-1-5-3216,9-16 3233,-8 6-52,-2 0 0,-1 1 147,-3 2 0,4-11-40,-14 28-22,0 4-33,-2 4-34,-2 1 3233,-1 2-3250,-5 5 470,0 3-476,-3 7 29,-2 4-29,2 5 7,-1 4-7,4 1-2240,2 4 2235,4-1-373,11 15 373,4-13 11,11 8-11,5-16 11,6-3-22,6-3 6,6-3-1019,5-4 1018,2-6 6,0-3 23,-1-9-9,-18-4 0,-1-2 25,15-15-1125,-18 7 0,-2-4 1108,7-19 1,-3-10 129,-18 23 1,0-1-150,-1-3 0,0-1-722,-1-3 0,0 0 721,-1-2 1,0 0-3,-1-2 0,-1 0 14,0 0 1,-1-1-15,-2 2 0,0-1 2,-2 3 1,0-1 5,-1-9 1,-2-2 675,-4 4 1,-2 1-621,-1-5 1,-1 3-26,-1 14 1,-1 5 38,-9-10 0,8 24 858,2 7-914,3 4 2745,-1 6-2739,-1 16-11,-1 5-6,-1 18 1179,1 5-1173,1 9-6,2-7 1,0 3-1299,1-10 0,0 2 1273,-2 17 0,-1 1-20,1-12 1,-1-1-23,-1 4 0,-1 1-34,0 2 0,-1 0-931,1 1 1,0 0 880,1 0 0,1 0-999,2-3 1,2 1 625,2-4 1,2-1-340,3-2 1,3-1-1430,2-3 0,2-2 2281,5 5 0,0-4 0,2 3 0,1-4 0</inkml:trace>
  <inkml:trace contextRef="#ctx0" brushRef="#br0" timeOffset="6795">1445 3450 4079,'-32'-13'691,"0"1"1,-9-9-1573,78 0 1178,12 4-70,-19 8 0,2 0 445,5-1 0,1 1-280,5-1 0,1 1 53,6-1 1,2 1-229,5-2 0,2 1 53,-16 3 1,2 0 0,0 0-51,4 0 0,1 0 0,1 0-138,4-1 1,1 1-1,1 0 39,3-1 1,1 0-1,5 0-21,-8 2 1,5-1 0,3 0 0,-1 0 0,-3 0-60,-9 2 1,-2 0 0,0 0-1,0-1 1,4 1-13,2-1 0,4 0 0,1 0 0,1 0 0,-2 0 0,-2 1-125,-1 0 1,-1 0 0,-2 0-1,1 0 1,0 1 124,3-1 0,1 0 0,0 0 0,1 0 1,-1 0-9,-7 1 1,0 0-1,0 0 1,0 0-1,1 0 1,-1 0 0,3 0 0,-1 0 1,1 1-1,0-1 0,0 0 1,1 0-32,1 0 0,0 0 1,0 0-1,1 0 1,0 1-1,0-1 27,1 0 1,1 0 0,0 1 0,0-1-1,0 0 1,1 1-2,0-1 1,1 1 0,0-1 0,0 1 0,1-1 0,-1 1 1,-7 0 0,0 0 0,-1 0 0,1 0 1,1 0-1,-1 0 0,0 1 5,1-1 1,-1 0 0,0 1 0,1-1 0,0 1 0,3-1 0,2 0 15,-5 1 0,1-1 0,3 1 1,2-1-1,0 1 0,1-1 1,-1 0-1,-1 1 0,-1 0 1,-3-1-13,4 1 0,-2 0 0,-1-1 0,-1 1 0,0 0 0,1 0 0,1 0 0,3-1-4,-3 1 0,2 0 0,3 0 0,0-1 0,1 1 0,-1 0 0,0-1 0,-1 1 0,-2 0 1,-3 0 10,0 0 0,-3 1 0,-1-1 0,-1 0 0,-1 1 0,2-1 0,2 1 0,2-1 19,-3 1 0,1 0 1,3-1-1,1 1 1,0-1-1,1 1 1,0 0-1,0-1 1,-2 1-1,-1 0 1,-2 0-16,9-1 0,-2 1 0,-2 0 1,-1 0-1,0 0 0,1 0 1,2 0-1,2 0-13,-9 0 0,2 0 0,1 1 0,2-1 0,0 0 0,0 0 0,0 0 0,-1 0 0,-2 0 0,-1 1 0,-2-1 9,4 0 0,-1 1 0,-3 0 0,0-1 0,-1 1 0,-1 0 0,1 0 0,1-1-3,0 1 0,0 0 0,0 0 0,0 0 1,1-1-1,-1 1 0,-1 0 0,1 0-1,8 0 0,-1 0 0,0 0 1,0 0-1,0-1 0,0 1 1,0 0-4,-1 0 1,-1 0 0,-1 0 0,1 0 0,1 0-1,2 0 1,2 0 5,-9 0 1,3 0 0,1 0 0,1 0-1,1 0 1,0 0 0,0 0 0,-2 0 0,-1 0-1,-2 0-15,2 0 0,-3 1 0,0-1 0,-2 0 0,1 0 0,-1 0 0,3 0 0,1 1-5,-3-1 0,2 0 0,1 0 0,1 0 0,0 1 0,0-1 0,0 0 0,-2 0 0,-2 1 0,-3-1 2,6 1 1,-3-1 0,-2 1 0,0-1 0,-2 1-1,1 0 1,0-1-2,9 1 0,-1 0 0,1 0 0,-1-1 0,0 1 0,-1 0-1,-1 0 0,0 0 0,0 0 0,-1 0 0,0-1 0,0 1-7,-2 0 1,0 0-1,0-1 1,0 1-1,-1 0 1,0-1-1,9 1 1,-1 0 0,0 0 0,-1 0 0,0-1-5,-3 1 0,-1 0 1,0-1-1,0 1 1,3 0-4,0-1 0,2 1 0,1-1 0,1 0 0,-3 1 0,-3-1-11,-4 1 1,-2-1 0,-2 0 0,0 0 0,3 1-16,8-1 0,4 0 1,0 1-1,-3-1 0,-6 0 33,7 0 1,-6-1 0,-2 1-234,-3-1 0,-2 0 0,-1 0-673,14-2 0,-2-1 899,-2-1 0,-6 0 0,2-1 0,-11 0 0</inkml:trace>
  <inkml:trace contextRef="#ctx0" brushRef="#br0" timeOffset="17342">2094 4454 9256,'-5'-48'1281,"1"-1"0,0 5 0,1 6 7,1 9-67,0 0-106,2 0-107,0 0-117,0 1-124,0 1-123,0 2 1442,2-4-1705,-1 10 342,1-2-460,-2 12-62,1 2 139,-1 3-273,0 1 549,0 2-644,0 8 50,0 2 17,-2 11 6,-1 4-28,-3 6-11,-2 8-2736,-3 5 2724,-2 5 12,-1 2 0,-1 1-12,2 0-303,3-3 309,1 13 5,5-20 1,1 6-6,3-24 0,0-3 6,0-6 5,1-3 0,0-5 241,1-2 2549,-1-2-2643,0-2 387,0-3-478,0-4-33,1-3 0,-1-4-12,2-4 6,-1-5 0,0-4-17,0-4 17,1-5-5,-1-4-7,1-3 35,1-18-280,0 17 269,0-11-1,0 23 22,-3 6 7,0 5 10,-1 5-11,0 6-16,0 4-91,0 3-10,0 2 33,0 8 23,-1 1-6,-1 9-6,-1 2 6,-1 5-11,0 3 5,-2 4 1,0 2 289,0 2-340,0 2-56,0 1-106,2 0-174,0-1-298,1-1-770,2-2-595,2-4-2538,4-3 4593,6 0 0,-4-14 0,1-1 0</inkml:trace>
  <inkml:trace contextRef="#ctx0" brushRef="#br0" timeOffset="17841">2568 4425 17227,'-7'0'2045,"1"0"-1289,6 0 2117,0 0-2755,-45 2-5650,37-2 5655,-32 3 1448,50-4-1526,10-1 17,11-1-29,1-1-21,3 0 864,-9 1-865,2 0 6,11-3-11,-8 2-147,9-3 163,-15 1 3312,4 0-3312,-10 2-5,1 1 56,-14 1 33,-3 2 236,-1-1-81,-10 1-261,0 0 11,-9 0 0,-15 3-5,4 0-1,-12 3-3386,11 0 3387,-1-1-1420,2 1 1430,2-1-53,-5 2 48,12-2-22,-3 0 22,13-3 2665,3-1-2643,2 0 2139,2 0-1517,2-1-569,10-6-108,-1 1-3420,11-5 3358,-2 3-56,4 0-471,15-2-55,-8 1-549,10 0-1200,-13 3-3337,-2 2 5752,1-1 0,-12 3 0,-2 0 0</inkml:trace>
  <inkml:trace contextRef="#ctx0" brushRef="#br0" timeOffset="18474">2066 4335 8817,'-9'-43'879,"1"0"0,0 4 1,1 6 323,1 12-537,0 3 1005,1 2-1188,1 4 1023,0 0-1142,2 4 2204,0 1-2400,2 4 2350,0 0-2602,0 2 84,2 3 45,3 2 33,5 4-27,3 4-29,3 3-5,2 2 5,5 14-11,-5-5 360,1 9-360,-9-9-6,-3 0-5,-3 0 12,-2-2-1,-2 0 0,0-2 6,-2-2-6,0-3 6,-2-1 0,0-4 466,0-1-478,1-2 1,0-3 11,1-2 16,1-2 623,1-1-556,0-5-38,-2-15-45,0 1 0,-2-13-6,1 8 11,-1-4 6,-1-18-5,1 8-12,-1-12 11,3 15-3408,0 2 3419,2 4-16,0 5 22,0 5 12,0 4-6,0 6-6,0 3-11,0 2-56,0 2 3437,0 8-3404,1 0 18,0 20-23,0-5 16,-2 11-3413,-6 11 3391,-1-8 6,-4 13-248,2-14 153,-4 17-726,4-12 625,-1 10-196,7-17-649,1-5-869,4-2-920,4-5 2830,5 0 0,-4-11 0,1-2 0</inkml:trace>
  <inkml:trace contextRef="#ctx0" brushRef="#br0" timeOffset="19717">4170 4422 16868,'5'-58'1168,"0"0"1,-1-1-1,0 10 1,0 1 0,-1 11-716,0 4-100,-2 20-101,-1 6-45,0 3-168,0 3-5,1 8 16,1 4 18,2 11-35,1 4-5,3 6-3397,3 29 3380,-2-9-9,-3-16 1,0 1-818,0 20 815,-2 2-11,-1 3 0,-3-30 0,-1 0-664,0 0 1,-2 0 646,-3 29 11,-2-2 28,0-7 6,0-7 16,2-11-10,-1-7 5,2-9 2418,-10-5-2396,7-9 924,-8-6-957,7-8 2259,-1-6-2276,-1-5 28,1-5-22,0-6 11,1-5-435,2-6 418,1-5 11,3-5 0,1-7-554,2 28 0,-1 0 554,2-3 0,0 0 3,1-1 0,0-1 0,1 0 0,0-1-3,2 1 0,0 0 0,0 1 1,1-1 4,0 2 1,1 1-6,0 1 1,1 0 5,8-28-12,1 7-10,1 6 5,2 7 5,-1 6-10,2 7-12,1 6-11,20 1 5,-13 10-5,14 3-5,-19 14 5,-1 5 0,-1 5-28,8 22-2607,-9-6 2635,4 19-23,-12-8 399,-4 3-399,-4 3-21,-8 1 21,-7 0-756,-7-2 784,-7-3 18,-3-5 5,4-16 0,-1-1 0,-14 9 5,12-12 1,0-3-1,-10 3-178,0-5 151,4-2-6,4-5-23,4-3-72,6-3 2660,5-4-2901,5-3-235,4-6-550,3-6-1343,4-4 2492,4-9 0,-3 15 0,3-1 0</inkml:trace>
  <inkml:trace contextRef="#ctx0" brushRef="#br0" timeOffset="20135">4833 4151 24592,'16'-30'39,"3"9"-33,3 32-51,17 9 8,-10-3 1,2 1-1156,18 13 1175,-19-12 0,-4 1-11,0 4-6,-5 2 294,-5-1-283,-5 0 18,-6-3 22,-5-3 50,-13-1-28,0-7 23,-12-2 5,4-7 900,1-3-900,1-3-5,3-3-34,0-3 39,4-3 78,0-9-61,7 3-33,-1-6-12,8 5-17,3 0-5,5-1-78,29-14 10,-9 13-61,3 2 0,3 3-73,4 3-317,16-1 144,-14 7-1803,19 2 1270,-15 2-314,12 2-497,-24 5-903,-5 2-1080,-7 4-2017,-5 1 4966,-7-1 1,-4-4-1,-4-2 1</inkml:trace>
  <inkml:trace contextRef="#ctx0" brushRef="#br0" timeOffset="20450">5519 4255 10052,'-3'1'7393,"0"0"-1131,3-1-6127,-4 9-51,9-7-23,0 7-5,12-10-5,3 0-1,1-3-22,0-3 28,11-7-22,-7 1 33,16-12-11,-18 8-6,4-8 124,-7-3-84,-7 6 22,0-8 22,-9 11 28,-2 0 18,-1 2 11,-3 3 10,-3 2 124,-8 0-202,0 4-39,-6 2 6,3 4-29,0 2 7,-2 2-24,1 2 12,0 4-5,0 2-12,2 2-5,0 1-23,-3 11-6,5-4 7,-5 17-29,12-14-28,-1 9-50,7-9-68,4 0-532,4 1 102,7-1-573,5 0-2866,26 14 4032,1-5 0,-7-4 0,-14-12 0</inkml:trace>
  <inkml:trace contextRef="#ctx0" brushRef="#br0" timeOffset="21616">7502 3950 21383,'-37'-31'308,"1"-1"0,5 2 0,2 11-168,-20 44-1168,10 0 1106,0 5-3557,1 6 3507,3 4-17,15-10 0,1 2 293,-5 16-299,11-18 1,3 1-12,4 10 1,8-2-6,7-3 22,8-4 6,27 6-1,-4-13-13,-11-11 0,2-1 3,21-2-1,2-4 18,3-3-750,0-6 761,-2-4 19,-19-3 0,-1-2-8,14-10 0,-19 6 0,-2-1 61,3-11-5,-6-2 44,-6-3-10,-7-3-12,-6-2-22,-3-4-23,-6 0-16,-4-3-183,-5 0 216,-4 0 28,-3 3 6,-3 4 6,-3 5-1,-4 5-16,-2 5 2062,-18 2-2129,11 9-29,-12 2 6,3 10-34,14 5 1,-6 5-29,18 5 717,4 4-773,3 3-50,4 5-448,4 21-5,4-8 216,7 17-1477,6-15-3062,1-13 1,1 0 4034,6 9 0,1-1 0,-13-28 0</inkml:trace>
  <inkml:trace contextRef="#ctx0" brushRef="#br0" timeOffset="21959">8099 3948 20201,'0'-4'2090,"0"1"-1273,0 3-811,41 31 5,-22-12-996,8 2 0,-1 2 969,-6 4-231,7 15 225,-10-7 11,0 12-17,-12-11-6,-9 2-164,-6 1 187,-20 14 39,4-17-762,-10 6 790,10-23 34,1-8 1273,2-6-752,-8-23-359,14 4-23,-4-19 1,19 9-23,2-3-50,6-2-23,4-1-56,7 0 665,4 1-709,6 2-23,3 2-594,7 4 555,3 1-45,5 4-89,6 2-163,4 2-190,5 2-57,-28 5 1,0 1-158,2 0 1,-1 1-765,2 0 1,-2 0-7582,27-1 9074,-9 2 0,-26 1 0,-10 1 0</inkml:trace>
  <inkml:trace contextRef="#ctx0" brushRef="#br0" timeOffset="22412">9335 4132 19137,'2'-4'2957,"-1"0"-184,-1 4-2684,-71-41-2939,33 32 2875,-9-11 1,-3 3 10,15 22 0,1 6-19,-3 1 0,1 1-14,-1 0 0,2 1-246,3 1 1,3 1 225,-5 7 554,6 2-565,8-2 11,6 0 0,8-2-5,4-1-11,9-3 22,3 0 6,8-2 5,5 0-12,22 0 7,-8-6 664,17-1-664,-14-6 5,2-4 11,-1-3 6,0-4-1,-2-6-4,-4-2 10,-3-5 0,-3-2 739,3-19-716,-12 8-6,1-15 34,-9-10-27,-5 11-27,-3 15 1,1-1 41,1-16-981,0-3 999,0 1 21,0 4 18,-1 3 16,-2 7-522,-1 5 528,-1 7 505,-2 5-522,-1 6 382,-1 6-432,-1 4 1181,2 6-1259,-2 7 758,1 8-753,-1 5 0,0 8 6,-1 4-1423,0 6 1406,1 4-17,0 5-874,1 5 824,1 6-84,0 3-90,0 2 47,1-31 1,1 0-514,-1 31-72,3-21 1,2 0 11,5 19 453,-1-24-1,3-3-877,13 6-2365,6-7 3568,9-3 0,-18-16 0,0-1 0</inkml:trace>
  <inkml:trace contextRef="#ctx0" brushRef="#br0" timeOffset="22962">9834 4179 16152,'0'-6'4693,"0"1"-1528,0 5-3081,-62-28-6,43 24-56,-15-11 1,6 5 55,25 17 1,6-2-1,3 0 1,7 1-40,3 0 56,36 4-106,-16-5-347,-4-1 0,-1-1 352,9-1 12,0-2 5,-1-2 0,-2-2 6,-4-4-3161,-5-2 3167,-5-3-1,-6-1-5,-5-1 17,-4-2-1,-5 0 6,-4-7-16,-4 5 16,-4-5 6,-3 10 478,-2 0-467,-2 3-5,-1 2 5,-2 4 5,1 2 7,-1 2-1,0 1 3398,0 3-3392,0 2-23,0 5 57,-6 9-74,7-1-10,-5 8-6,8-2-17,1 3-6,2 3 6,0 4-34,2 0-438,4 2 466,2 0-16,2 0 27,8 0-33,4-1-22,9-2-1,5 0 18,7-3 2,-5-12 0,2-1 9,15 7 2,-13-11 1,0-2-10,9-2 12,-3-5 0,-5-2 12,-5-5 10,-3-2-5,-3-4-217,-3-5 211,-3-2 12,-2-4 5,-2-4 57,7-33-331,-4 19 277,-4 6 0,1 2-520,3-3 556,2 0 23,0 2 5,1 0 23,1 3-17,0 3 220,1 2-192,1 3-17,1 3-5,1 4 50,12 2-96,-7 5 12,6 1-16,-10 6-7,-2 4-16,-1 5 274,-1 6-285,3 19-1,-5-4 78,1 15-128,-8-10-95,-3 3-201,-3 1-2348,-5 22-7142,-1-20 9081,-3 11 1,3-36-1,0-7 1</inkml:trace>
  <inkml:trace contextRef="#ctx0" brushRef="#br0" timeOffset="23888">11957 3879 20847,'41'-20'9,"0"0"0,0 0 0,7 0 0,1 2 0,-5 5-1331,-10 8 1,-1 4 1254,13-3 0,0 0-40,-11 1 1,-2 1-46,1 0 1,2-1-361,12 0 0,1 1 41,-11 0 0,-2-1-324,10 1 0,-1 1-1731,11-1-2095,-6 0 4621,-1 2 0,-24-1 0,-4 1 0</inkml:trace>
  <inkml:trace contextRef="#ctx0" brushRef="#br0" timeOffset="24079">12431 3799 14365,'-3'0'4940,"1"0"-3025,2 0-1758,-24 61-3247,17-29 3123,-6 9 1,1 1 5,10-2-17,2 3-33,-1 5-39,2 3-68,1 4-89,2 3-219,2 5 26,-4-33 0,2 4 400,4 12 0,3 7 0,-2-7 0,0 10 0,4-1 0,-1-1 0</inkml:trace>
  <inkml:trace contextRef="#ctx0" brushRef="#br0" timeOffset="25095">12852 4107 21002,'-3'-6'1535,"1"2"341,2 4-1870,-3 5-1,10 7-16,4 9 11,11 6-794,22 18 777,-7-10 6,-12-11 0,0 0-23,10 10-5,-3 0 11,-5-1-11,-6-3-445,-8-2 484,-6-6 0,-6-5 28,-7-4 6,-5-5-1,-5-3 191,-25-14-140,20 1 778,-16-11-761,29 3-11,2-1 493,4-1-527,2-2-22,4 1-6,3 0-28,6 1-6,3 3-27,5 1-40,4 2-207,20-1 73,-6 4-882,15 0 697,-11 5-106,2 1-124,3 1-134,0 0-135,2 2 68,-2 0-168,0 0-533,-2 0-408,0 2-23,-1-1 202,-3 2 801,-3-2 744,-5 0 264,-7-4 387,-6-1 307,-6-4 292,-6-1 174,-5-2 83,-3-1-27,-5 0 734,-3 1-918,-3 0-176,-2 0-173,-2 1-134,-2 1-90,-1 1-49,-3 1-57,0 2-34,-1 2-89,-1 0-68,1 2-72,-1 1-40,2 1-56,0 3-27,-12 17-18,13-4-10,-12 21-18,20-15-10,-1 8-46,6 2 23,3-7 12,4 6 4,4-11 12,4-2 34,4-2 0,2-5 10,2-4 12,2-4 17,1-2-6,0-4 12,1-4 22,1-4 11,-2-4-3208,9-12 3287,-9 4-786,4-8 791,-10 6-455,-3 1 450,0-2-12,-3 1 34,1 1 6,-1 2-1,-1 3 2795,-1 2-2817,-2 5-17,-2 1-44,0 5 1062,-1 1-1152,-1 3 757,0 0-819,0 7 29,0 2-7,-1 8-16,0 2-11,1 4-23,0 1-246,5 17 39,1-8-124,6 12-145,1-11-179,2 0-95,4-1-124,2-3-101,2-4-139,0-5-314,0-4-213,-2-5 73,-2-5 263,0-4 465,-3-4 465,0-3 280,-3-6 247,0-3 1013,3-15 5,-4 2 293,4-14-205,-6 7 417,0-2-3376,-1 0 3051,0 2-263,-3 4-258,-2 3-212,-3 5-119,-3 4-94,-2 4-56,-3 4 186,-1 2-349,0 5 3331,1 1-3415,0 3-6,2 3 12,2 8-23,4 2 6,3 8 5,7-4 0,6 1 1,8 0-6,6 1-1,6-1-646,6-1 641,3-2-3168,3 0 3163,-2-4 11,-1-1 5,-4-4-5,-7-3 16,-4-3-10,-7-4 38,-6-1 447,-4-5-452,-4-2 3409,-5-12-3443,-6 3-5,-5-10 5,-5 5-5,-3-2 0,0 0-6,-1 1 0,2 3-11,2 3-190,0-4-73,5 13-1065,4-3-481,9 13-3496,6 4-4194,2 0 9499,1 3 0,-7-3 0,-3 0 0</inkml:trace>
  <inkml:trace contextRef="#ctx0" brushRef="#br0" timeOffset="25688">15205 4447 20179,'-5'0'2800,"2"0"180,3 0-2901,-4-3-29,12 0 0,2-3-16,14 2-3392,4-1 3386,2-1-17,14-6 0,-11 2 0,9-3-436,-18 1 436,-2-1 0,-4-2 0,-2-2-5,-5-2 11,-2-2-147,-4-9 141,-2 8 3112,-15-15-3112,2 22 0,-14-6 1,5 17 650,-11 1-640,1 4-16,-1 2 16,5 4 213,9 3-252,1 3 6,1 1-11,-4 13 16,6-5-5,-3 21 0,10-15-6,2 22 17,7-19 0,5 9-6,6-14-3397,5-1 3381,4-2-1,4-2-5,2-2 17,2-4-2263,0-2 2252,-1-4-528,-1-2 545,-2-5 1881,-2-1-1876,0-4 0,6-7 17,0-8-11,-2-2-12,-6-4 17,-11 1 2929,-1-1-2923,3-19-2127,1-4 2143,-1 8 1,0 0 0,5-9-369,7-5 357,-12 34 17,0 4-5,2 0 5,1 4 17,3 2 106,21 3-122,-13 4-374,16 5 356,-18 4 12,1 5 27,25 21-50,-20-9-8,-8-4 0,-1 1-14,-2 3 2672,4 15-2874,-10-8-308,1 11-756,-11-11-3013,-3 1-5541,-2-3 9829,-1-4 1,0-12 0,0-6 0</inkml:trace>
  <inkml:trace contextRef="#ctx0" brushRef="#br0" timeOffset="26822">1754 6039 19870,'29'-13'59,"1"0"0,12-8-42,-12 34 0,-18-4 11,-1 0 743,-3 2-581,-4 5 198,-3-2-259,-7 4-5,-4-6-24,-5 1 7,-4-1 156,-1-2-95,-4-2-1299,2-3 1277,-2-3-655,3-1 644,1-4-2607,2-2 2618,3-4 0,0-3 94,-1-14-144,4 3 786,0-11-820,9 7 490,1 0-496,1 2-17,3 3-11,2 3 3261,7 0-3289,-2 8 0,4 0-17,4 10 374,-3 5-380,7 6-5,-5 4-5,2 6-35,3 19-21,-4 14 33,-3 4-1733,-21-5 1,-5 0 1726,-8 5 37,-1-10 0,-3-1-236,5-19 1,0-2 240,-2 2 1,-2 0-6,0 1 0,-1 0 13,0 0 1,-2-1 0,2 0 0,-1-1-431,1-3 0,0-1 492,-17 16 23,5-12 5,9-10 96,1-11 2695,10-16-2802,2-2-5,7-10 11,6 2-2325,4-2 2320,3-3-12,4-1 742,7-1-765,3 1-5,4 1-523,4 2 512,3 4 28,18 0-45,-10 8-6,13 3-22,-16 6-112,19 13-44,-12 0-365,-7 4 0,1 2-1076,5 6-2659,11 9 4284,-16-5 0,-18-12 0,-2-1 0</inkml:trace>
  <inkml:trace contextRef="#ctx0" brushRef="#br0" timeOffset="27021">2507 6348 21948,'43'-9'0,"1"0"0,-9 2 0,0-1 0</inkml:trace>
  <inkml:trace contextRef="#ctx0" brushRef="#br0" timeOffset="27506">4136 6099 15950,'-5'-2'3518,"2"1"296,3 1-3792,16-29-128,4 19-191,20-23-1748,5 28 578,7-1-1760,9 0 3227,-23 2 0,-1 1 0,3-1 0,0 1 0</inkml:trace>
  <inkml:trace contextRef="#ctx0" brushRef="#br0" timeOffset="28065">4320 6044 22880,'3'47'-112,"0"1"0,0-4 0,-2-5-62,0-3-16,-2 2-1310,-4 2 1265,-2 1-23,-4 2-10,-3 1 15,-3-1 63,0-3-6,-9 9 156,7-17 46,-4 3 44,9-19 34,2-4 34,2-5 713,2-3-669,2-2 377,2 0-359,1-2 235,3 0-247,-1-2 979,1 1-1012,0-2 5,1-1-112,7-2-28,0 0-17,9-2-34,1 1-44,4-2-34,6 0 1,5-1-1723,4-1 1734,3-2 27,4 0-426,0-2 477,1 0-2649,-1-1 2705,-2 0 5,-4 0-738,-4 0 756,-5 0 933,-4 0-911,-3-1 22,-4-1 17,-2 0 340,-3-3-290,-1 2 45,-2 0 50,-1 0 2952,-1 2-2873,-1 0 0,-1 2-12,-2 1 1358,0 1-1413,-1 1-21,0 0-35,0 2-34,1 2-50,0 1-34,-1 1-28,1 3-23,-1 1-10,1 1 10,2 7-10,0 2-18,4 6-5,-3 3-5,1 1-18,-2 5 12,0 1-17,-3 2-17,-1 3-28,-1 1-61,-2 2-23,-1 2-11,0-2-471,-1-1 432,1-1-50,1-4 5,2-4 22,2-5-3181,8 0 3411,-3-10 0,2 0 0,-6-7 0</inkml:trace>
  <inkml:trace contextRef="#ctx0" brushRef="#br0" timeOffset="28931">4991 6487 20447,'-2'-42'616,"-1"1"0,2 4 0,-3 8-156,-4 19 377,-1 1-294,1 2-359,2 1-111,2 4-20,3 1-42,0 7 11,1 1-16,-2 8 52,1 3-36,-2 6-5,-1 4 0,1 2 5,-2 3-11,0 1 34,-2 14-28,2 11-6,1-11 6,1 0 28,1-25-6,0-8 23,0 0 61,0-10 50,1-3 170,1 0-220,0-8-39,0-1 22,0-7-5,0-3 5,2-3-5,2-4 11,4-4 5,4-3 1,2-1-67,6-10-530,-3 8 0,1 1 546,7 0-16,2 2-12,1 3-290,1 3 274,3 3-7,1 4-16,1 2 17,2 3-6,0 4 1,2 3-21,-2 7 1,2 3-31,10 4-671,-10 0 0,-2 3 576,-1 9-113,-3 5-173,-3 3-319,-2 4 271,-2 1-2736,-3 3-6418,-4-4 8968,-2-5 0,-10-12 0,-1-7 0</inkml:trace>
  <inkml:trace contextRef="#ctx0" brushRef="#br0" timeOffset="29897">7826 6344 17618,'4'-41'565,"1"-1"1,-1 4 0,-5 9 1217,-8 19-1654,-5 5-3137,-6 4 3070,-3 7 788,-6 4-805,-3 7 28,-16 17-45,12-5-12,-9 13-10,20-10 5,4 2-11,5-1-5,5 1 5,6-1 0,2-1-12,6-2 671,5-2-659,5-2 22,6-2 0,5-5 23,21 1 2501,-7-10-2518,15 0 34,5-16-23,-15-3 34,12-8 5,-20-1 23,-3-3 39,-3-3-11,-4-2-22,-5-2 44,-6-2-11,-6-2-11,-4-2-17,-6-1-28,-6-2 0,-6-1-6,-5 1 73,-15-12 188,5 14-260,-12-6-12,9 22-6,-1 6-21,-3 7-1,0 5-11,-2 5-2944,2 5 2921,1 8-5,4 2-11,4 5-67,-1 11-1,11-5-663,2 22 474,16-18-119,7 11-117,7-13-1903,6 0 1752,5-3-1020,26 4 426,-7-12 330,-13-10 1,2-2-2018,19-3 723,4-3-542,2-6 1792,2-3 644,-1-5 1400,-4-5-1002,-3-3 150,-6-3 1633,-7 0-1061,-6-3 280,-8-1 252,-7-1 152,-7-1 939,-4 0-1034,-5-1 2786,-2 1-2272,-2-12-688,-1 12-567,-1-8-78,-1 17 758,2 3-914,-1 4-79,1 4-100,0 3-102,2 3-56,-1 1-78,1 10 17,5 12-22,3 3 10,6 9-22,11 6 12,-3-6-23,11 11-11,-6-9-381,1 1 364,0 4 5,-3 0 14,-9-10 1,0 1 25,-1-1 0,-1 0 16,0 2 1,-1-2 17,2 9 72,-23-23-67,-4-20 39,-23-15-28,13-1 12,-8-7-1,10 3 28,4-2-22,3-2-535,6-1 541,3-3-2871,8 0 2843,5 1-18,8 1-706,7 7 0,5 0 606,9-4-123,-5 7 0,0 2-28,10 5-113,0 3-218,3 1-302,1 3-543,0 2-970,-2 2-2122,-2 2 4503,2 3 0,-23-2 0,-1 2 0</inkml:trace>
  <inkml:trace contextRef="#ctx0" brushRef="#br0" timeOffset="30363">9531 6378 23682,'-24'-38'140,"-1"1"0,2 1 0,-1 12-50,-9 25-4726,-5 3 4647,-1 4 12,-2 4 852,1 4-875,4 1 763,2 2-757,7 1-17,3 3 104,2 13-104,9-8-11,2 18-6,11-20 2972,6 2-2955,18-9 16,1-9-16,15 0-6,-4-8 6,25-9 0,-13-1 8,-16 0 0,1-2 11,-1-4 1,-2-2 8,15-10 14,-11 1 0,-2-2 25,0-7-12,4-14 24,-20 12-12,-4-5 22,-5-3 0,-3-3 1,-2-4 5,-1-1 17,-3 0-1,-1 1 29,-4 5 22,1 3-5,-2 6 22,1 6 360,-1 6-388,2 7-34,0 4 200,1 4-278,2 5 5,0 2-27,2 4 719,1 4-730,0 5 10,2 6-16,0 7 5,4 6-50,6 29-391,-2-9 355,-1-10 1,2 7-1,-1-5-1105,-1-6 0,-1 0 1048,6 21 1,0 1-322,-5-14 0,-1-4-136,5 20 242,-5-22 0,0-1-2857,3 6 2616,3-4-1047,3-4-1804,3-5-706,2-5 4162,5-2 0,-12-11 0,-1-2 0</inkml:trace>
  <inkml:trace contextRef="#ctx0" brushRef="#br0" timeOffset="30929">10093 6468 14281,'1'-8'6239,"0"1"-4906,-1 7 449,0 0-1172,-4-59-134,-3 40-294,2-14 0,-3 3 300,-10 22-336,6 3-51,-1 1-50,8 2-34,3 2 0,1 0 12,5 0 10,3 1-5,8 0 17,31 1-34,-10-2 6,26 1-1439,-2-5 1433,-13-1 0,11-4 6,-22 0-58,-6-2 63,-4-1 12,-5-2 16,-4-2 74,-3-8-46,-8 4-16,-3-6-1,-9 10 6,-5 1 6,-8 3 11,-3 2 101,-22 2-107,7 5 1,-13 1-29,15 5 323,2 3-345,3 3-11,4 3-319,-7 18 302,14-10 12,-4 14-7,16-15-5,1 2-2907,3 13 2919,2-6-12,3 9 451,9 5-474,1-9 7,9 10 270,-1-15-299,19 10 23,-6-13-6,14 6-6,-11-14-360,1-4 394,-2-3 0,-3-5 28,22-7-28,-20-3 11,15-7 0,-25 0-5,-2-1 3074,-2-4-3080,-2-2 24,-3-3-19,-1-3 12,-1-1-11,-2-3-1,1-1 6,-1 0 1,2 1 4,-1 2 1,2 1 0,-1 3 17,0 3 27,10-8 18,21-3-63,-7 6-148,14 1 143,-22 16-5,1 3 22,7 2-17,-9 6-5,4 3-32,-14 6 32,-4 4 347,0 12-336,-4-5-17,-2 8 6,-5-8-1,-1 1 1,-2 1-12,0 0-67,0 12-39,0-9-50,0 9-924,7 0-584,2-7-8161,19 18 8686,-9-25 0,2-1 0,-14-16 1</inkml:trace>
  <inkml:trace contextRef="#ctx0" brushRef="#br0" timeOffset="31371">12873 6248 22520,'55'-28'-2,"0"0"0,-2 2 1,-4 6-66,10 16-980,-26 1 1,0 1 939,1-1 1,2 1-51,0 0 0,2-1-445,17 0 0,1 0 106,-13 2 1,-1-1-357,11 0 1,1 0 851,-3 1 0,-7 0 0,0 0 0,11 1 0</inkml:trace>
  <inkml:trace contextRef="#ctx0" brushRef="#br0" timeOffset="31564">13498 6097 21670,'-24'43'76,"1"-1"0,-1 0 1,3-3-1,-1 0 1,6-4-55,-3 25-829,10-28 1,1 1 789,-1 1 0,1 3-151,-1 20 0,1 2-202,3-13 0,1 1-310,-1 16 0,1-1-1169,6-16 1,1-2 1595,1 8 0,2-3 1,1 5-1,1-4 0</inkml:trace>
  <inkml:trace contextRef="#ctx0" brushRef="#br0" timeOffset="32515">16828 4239 10578,'0'-3'3714,"-1"0"3298,1 3-6536,-23-59-218,7 45-208,1-18 1,-1 6 39,-2 30-6,4 3-11,-1 4-3320,-10 17 3292,12-9 6,-5 13 4,21 5 24,2-13 5,10 13-12,1-17-27,4 0 0,4 1-11,2 0-23,2 1 6,2-1-365,1 0 354,-1-1-17,7 8-23,-13-8-11,0 6-22,-16-10-34,-4-1 115,-9 0-221,-4 0-101,-9 0-146,-7-1-241,-3-1-368,-6-1-438,-1-2-727,-2-2 1730,1-3-6895,3-3 7393,6-1 0,13-1 0,6 0 0</inkml:trace>
  <inkml:trace contextRef="#ctx0" brushRef="#br0" timeOffset="32720">16652 4268 8354,'5'-5'5339,"-1"1"-2399,-4 4 667,0 0-3360,-18 40-186,4-15-50,-4 10 1,0 3-966,-3-2 870,-3 11-336,8 0 12,6-11-1195,2 21-15,10-25-920,4 7-2183,7-16 3986,5 1 0,-8-12 1,0-2-1</inkml:trace>
  <inkml:trace contextRef="#ctx0" brushRef="#br0" timeOffset="33331">17340 4374 19832,'3'-39'505,"-1"-1"1,1 4 0,-4 9-5858,-11 20 5609,-2 2-66,2 2 1364,-3 1-1449,0 3 843,0 3-859,-3 4 0,-2 5-12,0 3-16,-3 3 5,1 2-22,-1 3 16,-4 14-55,8-7 2952,-2 21-2975,14-21 12,3 5-1,7-14 1,3-4 21,4-2-4,4-3 10,1-3 23,2-3 16,2-4 147,20-7-130,-13-2 580,25-13-507,-28 3-391,6-7 408,-14 3 0,-1-1 0,-5-3-33,-2 0 5,-3 0 0,-2 2-17,-1 3 34,-1 3-23,-1 3 386,-2 5-419,1 2 17,-2 2-102,1 3-4,-1 1-12,0 4 5,-2 2 1,0 5 5,-1 1-17,1 4 12,2 0-12,3 3 12,0 0 0,3 0-1,4-1 1,4 0 16,30 11-16,-9-13-308,25 8 291,-17-17-926,5-3 937,0-2 11,3-5-22,1-3 17,-2-5 5,-1-5-585,-2-3 591,-4-4-2782,-4-3 2787,-5-3 51,3-22-724,-11 8 659,-9 13 0,-2 0 209,2-17-206,-3-3-11,-1-5-302,-1-1 313,-1-3 6,0-2 0,-1 2 16,-2 2 20,-2 21 1,-1 0 19,1-13 16,-3-9 739,-1 29-738,-2 5 0,0 7 337,-1 6-405,1 7 800,-2 7-816,1 9 3352,-3 8-3336,-1 8-22,-4 7-733,0 7 738,-2 8-5,1 8 0,7-25 0,0 2-8,-3 22 0,1 3-1570,2-12 1,0 1 1539,2-7 1,-2 3 0,2 0-144,2 0 0,0 1 0,2-2-60,0 7 1,1-1-65,1-7 1,2 2-1,1-4-1627,5 3 1,3-3 1931,6 7 0,1-4 0,1 4 0,4-2 0</inkml:trace>
  <inkml:trace contextRef="#ctx0" brushRef="#br0" timeOffset="34800">13767 6638 17787,'-6'-5'3780,"0"1"-2547,6 4-118,0 0-1099,-25-48-10,26 38 5,-15-33 0,36 51 6,5 3 0,5 4-11,4 2-421,4 2 404,3 3-805,1 2 799,0 2-982,-3 1 971,-5 1-22,-5 1-1,-9 0-5,-6 0 23,-9 0 10,-4 0 7,-9-1 10,-5-1 349,-8-2-315,-15 2 6,5-11 154,-9-2-126,12-11 653,2-8-625,3-2 22,4-6 11,5-4 11,4-2 1,5-3-7,2 0-4,6-3-18,5 0-11,6-2 0,18-9-72,-3 10-304,14-7 270,-7 14 0,4 2-40,2 2-27,3 4-23,2 1-73,1 3-78,1 2-310,-1 2 91,1 2-122,-3 1-135,-2 0-102,-4 0-844,10 4-23,-14 0-2095,19 6 179,-19 1 2521,-2-3 661,-9 0 834,-15-7 353,-3 0 224,-3-4 491,-3-2-273,-1-3-44,-1-3 980,0-7-266,1 3-882,0-5-6,0 6 246,0 1-447,-2 2-157,1 2-163,-3 1-145,-4 4-68,-4 1-55,-7 2-18,-5 3-38,-8 4-9,-7 6 0,-2 2-70,-11 7-500,8-4 1,2 2 466,1 4-18,3 1-5,8-1-239,6 0 233,8-2-5,7-2 11,5-1 17,7-3 11,5-2 16,7-2 7,6-2 16,3-3 51,20-3-18,12-7-38,1-2-400,1-7 528,-3-8-61,-16 2-712,7-9 740,-22 6 0,-6-3 6,-3-2 5,-5-1 577,-3 1-369,-5-9-192,-1 11 367,-5-9-405,-1 19 385,-2 1-441,1 8-34,2 3 810,0 2-855,0 0 238,-1 5-237,0 2-7,-2 6-5,1 2 11,-2 16-11,2-4-3397,-1 12 3402,4-8-523,1 3 524,0 0-57,6 16 39,6-1 12,4 0-22,4-8 22,-4-17-6,0-3 12,5 2-6,-8-9 3118,3 0-3123,-2-9 16,-2-4-5,4-4 758,6-8-758,6-11 106,-5 4-123,0-5-3415,-14 6 3387,-3 4-236,-1-6-128,-3 9-386,-1-1-842,-1 7-8200,-2-3 8473,1 5 0,-1-1 0,2 3 0</inkml:trace>
  <inkml:trace contextRef="#ctx0" brushRef="#br0" timeOffset="36079">15654 6687 23675,'-22'-31'75,"0"0"1,-13-4 236,34 57-290,1 12-22,3 10 6,0-8-858,3 13 852,2-14 280,0 1-280,8 16 0,4-2-383,1-2 394,-1-12 6,-7-18 55,-4-5 57,-1-4 754,-3-5-682,-1-3-5,-2-3-78,2-3 583,4-15-578,3-12 23,5-16-96,-3 4-634,-1-1 640,-4 11-12,1-1 7,-1-1-18,2 1-271,0 0 238,2 2 5,-1 4-21,1 5-12,-1 4-616,16 2 167,-12 10-234,13 4-213,-15 11 298,3 4-1026,1 3-522,1 3-839,3 1-1681,0 1-105,0 0 4019,-4-4 0,-7-7 0,-5-3 0</inkml:trace>
  <inkml:trace contextRef="#ctx0" brushRef="#br0" timeOffset="36972">16361 6801 9694,'5'1'6754,"-1"0"108,-4-1-6616,-60 14-1096,44-10 984,-46 11 341,61-15-94,0 1-33,9-1-208,1 0-50,9-1-40,3-2 34,17-5-50,-6 0-472,13-4 488,-13 3 6,-1-3 6,-1 0 5,-2-3 11,-4 1-16,-1-3 11,-4-2-17,-2-2 6,-2 0-6,-3-1 0,-3 1 0,-3 0-23,-2 3 35,-3 2-12,-1 2-12,-3 3 7,-2 2-23,-5 2 1003,-3 4-992,-10 0-22,3 2 0,-6 3-6,7 3 22,1 3-27,0 3 0,0 1-6,1 4 0,1 2 5,1 2 1,1 1-12,2 3-16,1 2 22,3 0-6,1 1-266,3 1 261,2-1 0,3 0 0,4-1-6,4-1-65,19 9 65,-1-9 11,15 5-813,-5-14 808,5-2-1,2-4 15,-11-6 0,0-1 3,18 0-1,-19-4 1,0-2-6,9-3-6,-3-5 23,-4-2-11,-4-2 61,8-22-45,-17 11-2,3-18-4,-17 16 61,-4-1-21,0-15-11,-3 12 825,1-10-819,-2 17 10,0 3 7,0 3-1,-1 3 0,2 5 0,0 1 230,0 4-258,1 0-11,0 2-17,3 2 6,-1 0-17,2 2 0,1 2-6,1 4 1,0 3 5,1 5-6,-1 2 29,2 14-23,-4-7 0,2 11-6,-4-12-11,1 1 23,0-4-6,0 0-6,1-2-5,3 5 5,-1-8 6,2 3 0,-2-9 0,-1 1 0,0-2 0,0 1 0,1-2-11,2 4 17,-1-3-1,-1 1 7,-2-3-12,-2-2 0,-1-1 291,-1-2-280,-3-4-11,2 3 0,-2-5 6,1 5-1,0 0 12,0 0 0,-1 1 39,1-1-51,0 0-16,0 0 17,0-1-6,1 1 0,-2-1-11,2 1-6,-1 0-67,1-1 11,-1 1-45,0 0-16,-1 0-62,0 1-56,-2-1-78,1 1-169,-2 0-196,0-1-296,0 0-739,0-1-2147,3 0-5303,-1 0 9180,2 0 0,1 1 0,0 1 0</inkml:trace>
  <inkml:trace contextRef="#ctx0" brushRef="#br0" timeOffset="37705">16794 6943 23220,'-27'25'935,"7"-5"-655,23-17-39,2-1-67,2 0-34,2-1-34,3-1 107,20-1-157,-9-3 23,14-2 39,-6-7-51,-6 3-1549,6-6 1554,-9 4 35,7-8 16,1-3-73,-2-1 1,-5-1 44,-6-15-56,-9 14-5,1-18-1,-9 20 29,-7-9-12,0 7 46,-11-13-40,5 18-12,-5-6 18,5 11 0,0 1-18,2 2 1539,0 2-1521,2 2-23,-1 1-11,2 3 0,1 0-39,0 3 22,0 0 0,1 2-5,-2 0 0,2 0-1,-2 2-5,1 2 6,0 1-17,1 1 16,0 8 12,3-3-23,0 5 1,5-5-1,2-1 29,3 2-23,3-1 0,4 1-6,3-1-22,5 1 28,3-2 0,5-1-11,3-1-419,1-3 424,2-1 6,-2-2 23,-1-2-12,-2-2 0,-4-2 0,-2-2 0,-3-2 29,-4 0-7,-3-2 6,-3 0 1,-1-1 16,-2 0 16,-1-5-32,-3 3-24,0-1 40,-4 4 526,0 1-487,-1 3 6,1-1-17,-1 6 112,0-1-185,0 8 11,-1 7-22,0 4 0,-1 7-28,-1 11 23,0-5-783,-2 13 782,1-8-33,-2 2-157,-1 18-89,1-11-236,-1 13-213,4-17-454,2 2-1825,6-1-6760,2-4 9431,4-7 1,-5-15 0,-2-6-1</inkml:trace>
  <inkml:trace contextRef="#ctx0" brushRef="#br0" timeOffset="38188">17942 6687 15221,'1'-5'4084,"0"1"-2219,-1 4-672,1-60-2160,-3 37 1222,1-12 0,-2 1 675,-5 19-555,-2 0 794,-8-4-962,7 9-60,-4-3-63,11 11 744,1 1-806,2 1-5,0 1 16,0 7-16,1 1-22,3 7 16,2-1 17,5 3 0,3 2 50,16 13-61,-3-7-9,1 0 1,0 1-9,9 6-12,1 5 1,0 1-1665,-3 1 1656,-8-8 1,-4 0-32,-10 0-130,-16 13 69,-8-13-46,-14 7-340,-23-11-208,9-11 68,-15 1-1105,17-12 426,2-3-705,3-4-361,4-4-3448,3-5 5839,2-5 1,12 7 0,2-1 0</inkml:trace>
  <inkml:trace contextRef="#ctx0" brushRef="#br0" timeOffset="38378">17819 6688 10898,'5'-9'6822,"-2"2"-4038,-3 7 1041,0 0-3668,37-45-17,-31 41 56,20-18-129,-38 48 0,-5 13-749,2-6 688,0 2-34,-2 4-28,0 1-84,1 2-1377,-1 2 996,2 2-364,2-1-403,4 1-1584,3-3-2847,6-1 5719,9 0 0,-4-19 0,3-3 0</inkml:trace>
  <inkml:trace contextRef="#ctx0" brushRef="#br0" timeOffset="38955">18771 6699 20525,'8'-47'675,"0"-1"1,-4 2 0,-8 10-368,-17 22-67,-9 1-62,6 10-49,-1 1 489,0 5-563,-1 2 44,-20 20-77,18-6-6,-13 14 5,26-11-16,3 0-12,3 1 12,4 0 452,3 1-464,1-2 23,5 0 269,3-2-275,6-2 542,3-2-497,23 3-33,-14-10-265,17 0 264,-22-10 23,-1-3 17,-1-4-1,-1-4-10,-1-2 16,-2-3-6,-2-3 1,-1-2 5,-3-2-5,-2 0-1,-3 2 119,-2-4-113,-3 11-17,-3 0-5,-4 10 483,-2 3-506,-3 3 40,-8 7-62,5 2 11,-4 6-11,8-1 0,3 1-5,3 2 10,3 1-5,2 0-11,4 0-23,13 7 23,2-8-933,13 5 983,2-9-34,6-3 1,5-2-6,4-3-6,1-3 18,0-3 10,0-5-5,-4-3 0,-3-6 39,11-16-28,-16 3 0,6-14 11,-19 5-6,-3-5-1091,-3-4 1081,-3-5-1,-2-6-5,-4-4-661,-5 29 0,0-1 677,-2-1 1,0 1-23,0-2 1,-1-1 2,-1 1 0,0-1-6,-1 0 0,0 0-2,-1 2 0,0-2 27,-3-10 1,1 0-23,1 13 0,0 1-3,0-7 1,-1 2-42,1-2 55,2 8-5,0 9 683,2 7-689,0 5 985,0 5-990,0 4 1654,0 5-1649,3 3 69,1 10-63,5 6-1,1 8-900,0 9 879,0 8-18,-4 9 3,-4-25 1,0 0-1,-2 4 1,-1 1-1034,-3 3 1,0 1 954,-2 2 0,-2 2-1198,-2 2 1,-1 1 908,-1 3 1,0 1-233,-1 2 0,1 1-655,2 3 0,0 1-3608,3-5 1,1-1 4881,3-5 0,1-4 0,0 5 0,2-22 0</inkml:trace>
  <inkml:trace contextRef="#ctx0" brushRef="#br0" timeOffset="40182">1423 8226 16734,'-4'-3'2689,"1"1"638,3 2-3254,-18-61-416,22 37 362,-8-12 1,4 1 2,27 14-5,8 0 0,6 0-3,-6 7 0,1 2-835,20-6 832,-18 8 0,-1 1-11,12 4 0,-5 2-2989,-6 6 2989,-7 3-6,-6 5 6,-7 3-11,-7 4-12,-5 4 18,-6 2-1,-8 4-5,-7 3 5,-8 2-738,-4 2 738,-4 0 0,7-10 1,0-1-169,-14 12 216,8-9 0,-1 0 2065,-13 6-1928,1-2 62,9-12 55,14-11 7,3-4 223,-2-4-308,8-4 1176,-1-2-1124,6-5 966,3 0-1192,1-2 869,5 2-885,4 1 6,6-2-12,4 2 6,17-3-28,-5 6-5,12 0-7,9 7-1179,-11 5 1157,16 3 0,-18 3-249,0 4 266,-1 1-17,-5 3 1,-2 2-1,-6 2-5,-5 3 11,-6 3-18,-6 4-26,-6 2-18,-14-3 0,-7 0 23,-1-5 0,-3-1-640,-6 6 1,-1-2 641,1-10 1,2-4-104,-14 2-28,3-5-308,8-7 0,0-3-354,-8 0-447,-17-5-3243,32-7 3977,-1-6 1,13 6-1,2-1 1</inkml:trace>
  <inkml:trace contextRef="#ctx0" brushRef="#br0" timeOffset="40737">2310 8392 20178,'43'-12'-448,"-1"1"0,1 0 0,6-4 0,-9 4 0,-16 8 0</inkml:trace>
  <inkml:trace contextRef="#ctx0" brushRef="#br0" timeOffset="41471">4105 8461 23041,'6'-39'229,"-1"1"1,4-23-179,-9 62 10,0 7 12,0 6 39,-4 25-78,1-2-980,-3 19 957,0-6-22,2 4 0,-1 6-609,1 3 611,2-30 1,-1 0 8,0 1 0,-1 0-25,0 1 0,-1-1-498,-1 2 1,-1-1 494,0 1 0,0-1 0,-2 1 0,0 0 17,0-2 0,0 0 11,0-3 0,0 1-6,-2 4 1,0-2-2521,-2 9 2537,-1-1 409,9-30-392,2-7 541,2-8-558,0-6-11,1-7 6,2-8-12,2-5 17,2-7-927,2-5 905,1-5 5,0-7-5,2-4 8,-6 26 0,0-2 14,1 1 1,0-3-1,4-20 0,1-1 0,-3 12 0,0 0-5,4-16 0,-1 1 8,-2 16 0,-1 2-565,1-1 1,0 0 569,0 0 1,0 1-336,1 1 0,0 0 335,0 2 1,1 0 19,0 2 1,0 1-29,0 2 0,0 1 3,1 2 0,0 1-371,13-23 368,1 7-6,0 6 1499,0 8-1493,1 7-22,-1 6 17,0 7 1204,-2 4-1205,11 12 1,-10 7 1120,6 12-1126,-11 7 2764,-4 8-2775,-2 6 5,-6 6-5,-3 3-810,-10 5 787,-6 3 11,2-30 1,-3 1-6,-2-1 0,-1 1-698,-1-1 0,-2-1 703,-2 0 1,0-2-3,0-1 0,-2 0-9,1-3 0,0-1-89,-21 20-101,3-7-129,5-6-1352,-2-2-496,14-14-3502,2-2 5703,14-12 0,4-1 0,2-1 0</inkml:trace>
  <inkml:trace contextRef="#ctx0" brushRef="#br0" timeOffset="41849">5064 8189 10240,'9'-7'5624,"-2"2"-3061,-7 5-1124,0 0-1170,-65 28 84,28 2-266,-7-1 0,1 2-43,12 12-1230,16-13 0,3-1 1197,1 5-892,-1 10 876,10-15 767,3 6-740,4-11 6,5 2-6,5-13 12,3-5 50,17-2-22,-6-5 2290,13-5-2257,-11-5 12,1-4 2939,-2-4-2906,0-2-3215,-4-2 3249,-2-2-113,0-12 63,-9 7-40,-1-10-17,-11 11 45,-5-13-73,-3 10 6,-4-9 294,-2 17-300,-1 1-5,-3 4 3240,-1 3-3257,-2 3 5,-1 3-10,-1 4-12,1 2 445,-1 4-529,-4 7-28,9 1-95,-1 6-3589,11-2 3068,3 2-949,4 2-485,3 1 2162,15 14 0,-11-19 0,7 8 0</inkml:trace>
  <inkml:trace contextRef="#ctx0" brushRef="#br0" timeOffset="42139">5824 8144 22913,'-43'-37'102,"-1"1"1,6 2 0,8 13-86,17 26 1082,5 10-1082,5 1 608,0 9-608,7-2-1,3 4-2323,8 4 2318,4 2-940,20 15 935,-4-11-341,-12-14 0,1 0 329,11 6-356,-2-3 351,-2-1-12,-3-3 1659,-1 7-1664,-12-9-6,-2 5-5,-13-10-12,-7 0-1016,-5-1 810,-6-1 631,-5-1-1096,-4-3-303,-1-1-100,-4-5-1675,0 0-1849,0-5 4122,-3-3 0,17 3 0,1-3 0</inkml:trace>
  <inkml:trace contextRef="#ctx0" brushRef="#br0" timeOffset="42303">5626 8226 18078,'21'-49'1329,"-1"0"0,-2 5 1,-3 9-702,-4 20-113,-3 4-123,0 5-67,-3 2-45,-1 3-23,-1 5-5,-2 3 157,-5 19-297,-3 0-17,-7 14-50,1-10 1,-2 0-746,-8 20 691,5-15 1,0 0-1082,-9 20 939,-1 0-180,1 1-436,1 1-3274,9-17 0,2 1 3479,2-7 0,1-1 0,-8 24 0,11-27 0</inkml:trace>
  <inkml:trace contextRef="#ctx0" brushRef="#br0" timeOffset="42624">6231 8433 20638,'3'-7'4660,"-1"2"-4531,7-26 0,2-6-2524,-5 9 2490,5-14 1,-1 2 60,-8 14-2726,1-1 2671,0-2 990,1-2-923,3-9 0,1-2-62,0-4-56,0 5 1,0-1 252,-1-18-85,-3 16-123,-1-8 942,-2 29-970,-1 13 3409,0 6-3448,0 1 0,0 3-34,-3 8 12,-1 4 11,-2 11-6,-2 6-3403,-4 30 3392,3-7-9,2-15 1,1 1-976,-3 21 973,0 3 2,5-31 1,1 1-3,-1 1 0,1-1-12,0 0 1,1 1-28,-1 30-40,2-2-22,2-3-149,3-20 1,2 0-294,4 16-570,3-13 1,2-2-1884,3-1 3007,11 6 0,-19-30 0,0-3 0</inkml:trace>
  <inkml:trace contextRef="#ctx0" brushRef="#br0" timeOffset="42805">6333 8333 24405,'-8'-52'-1405,"11"8"-254,40 34-3743,5-2 5402,11-2 0,-27 6 0,0 0 0</inkml:trace>
  <inkml:trace contextRef="#ctx0" brushRef="#br0" timeOffset="43389">8775 8510 15398,'13'-53'1038,"0"0"0,-2 5 1,-1 4-496,-4-1-118,-4 8-77,-6 7 1760,-4 6-1845,-8 8 829,-17 5-947,4 5-16,-14 8-223,6 6 178,-2 7-22,-1 7-28,1 6-1,3 5-95,2 4 67,4 5-5,5 1 0,6 2 17,5-1-39,7-1 16,9 12-22,8-15-238,10 6 249,5-20 0,8-6 17,5-3-11,6-6 0,5-6-6,2-2-944,2-8 972,-1-3 7,-3-7 4,-4-3 475,-6-4-430,-14-1 0,-2-3 11,2-8 899,2-22-910,-23 21-11,-6-2-6,-4-3 23,-3-1-526,-5 0 509,-1 1 6,-2 3 0,-1 5 5,-2 6 6,-1 5 859,-3 6-859,-2 6-23,-1 5-5,0 2-17,0 5-2950,1 3 2922,2 5-11,3 5-8,4 3-54,2 4-44,6 2-91,3 1-144,4 2-220,9 1-347,2 1-626,11 0-8286,16 9 9124,-12-14 0,3-2 0,-20-16 0</inkml:trace>
  <inkml:trace contextRef="#ctx0" brushRef="#br0" timeOffset="43730">9261 8223 19036,'-2'-42'343,"0"0"1,1 1 0,5 10-271,4 22 1640,6 0-1685,-1 6 1088,3 2-1088,2 4-17,5 3-11,0 5 0,3 7-11,-1 5 0,0 5-129,-1 3 112,-1 5 6,-3 1-17,-3 1-6,-4 4-6,-3 1-33,-6 1-11,-4 2 6,-6-1 26,-6-2 2,-6-4 44,-4-4 11,-3-9-1321,-2-5 1389,1-8-42,0-6 53,3-5 0,2-7 0,5-5 602,5-7-614,3-4-5,4-4-11,2-4 11,2-3 2935,5-3-2947,4 0 1,5 0-11,2 2-12,4 2 1,3 3-35,4 3-16,3 4-56,3 2-61,4 4-166,-6 5 0,1 2-537,19-3 408,-15 4 1,1 2-972,17-1-1424,1 2 2835,6 2 0,-29 2 0,-2 0 0</inkml:trace>
  <inkml:trace contextRef="#ctx0" brushRef="#br0" timeOffset="44172">10356 8389 19680,'-2'-8'3932,"0"2"-3243,2 6 896,0 0-1299,-8-65 151,-3 39-348,6-11 1,-5 4 134,-17 20-185,5 10-11,-13 1 11,2 8 1,-26 9-1641,13 2 1601,14-4 0,0 0-11,-9 9 5,4 2-5,4 3-12,7 0-10,6 3 22,6 0-6,6 0-632,4-1 666,7-2-39,4-4-1,8-3-5,5-4 0,6-4-17,23-5 555,-7-3-533,17-6 6,-13-5 9,-11-3 0,-1-3-4,18-8 20,-19 4 1,-1-1-9,6-13 11,-5-5 1,-4-5-1,-5-5-1107,-3-5 1129,-4-5 1,-5 12 0,-2-2-15,-3 10 1,0 0 5,2-13 0,0 1 11,-4 13 1,-1 2-12,1 0 0,-1 0 26,2-29-1,-4 26 1,0 1 10,1-12 12,-3-3 5,-2 28 602,0 7-613,-1 4-27,1 7-24,1 1 876,0 9-881,1 5 0,0 10-11,0 7 0,0 9-6,0 9-745,2 8 762,0 7-20,-1-27 1,0 1-9,0 1 1,-1 0-12,1 2 0,-1 1-28,-1 1 0,-1 1-31,1 0 0,-1 1-70,-1-1 0,-1 3-504,1 2 0,1 5 0,0-3-858,1-3 1,1 0 515,0-1 0,1 2 1,3-6-3177,12 15 4179,11-2 0,-12-27 0,1-3 0</inkml:trace>
  <inkml:trace contextRef="#ctx0" brushRef="#br0" timeOffset="44755">10874 8437 15233,'2'-10'6553,"0"3"-4452,-2 7-931,0 0-794,2-61-372,-4 45 220,0-46 8,-3 59-53,-1 2-146,3 0-16,1 1-17,1 0-5,1 3 250,0 0-239,3 3 28,7 4-23,3-1-6,10 3 12,-1-5-6,5 0-551,2-2 534,4-2 0,1-2-5,1 0 17,-1-1-6,0-3 5,-4-1 1,-2-3-17,-5-2 22,-3 0 28,-1-8 12,-8 4-7,-2-5 7,-7 4 5,-6-1-11,-2 0 5,-5 1 541,-3 0-496,-11-5-33,3 6-6,-9-1 11,8 8-5,-1 2-6,1 3-17,0 0-28,3 4 0,0 2-11,3 5 28,-5 10-5,0 9 22,-2 14-40,7-5-544,6 1 544,7-8 6,2 0-16,3 1-6,4 0-29,4-2-16,6-2-3174,3-3 3219,4-3-6,4-1-16,13-1-354,-10-7 392,7-2 352,-6-8-362,-8-5 3208,6-2-3203,0-9 17,-7 1-17,8-6 28,-9 3-2825,-1-3 2803,1-3-2067,-1-2 2033,1-1-200,-2-1 245,2-1-1,-2 2 7,1 1-1518,-1 2 1501,0 2 1480,14-10-1430,-13 12 17,12-6 11,-17 15 1911,0 0-1928,-1 4-5,-1 1-6,-1 2-17,-1 1-11,1 4 290,4 9-296,1 12-27,10 29-23,-8-13-34,5 16-375,-1-7 2337,-5-10-2852,7 13-2162,-9-16-6717,-1-4 9773,-2-5 1,-6-13 0,-3-7 0</inkml:trace>
  <inkml:trace contextRef="#ctx0" brushRef="#br0" timeOffset="45182">13455 8380 21271,'-7'0'1199,"1"0"-762,6 0 716,0 0-1125,55-48-889,-18 32 838,17-13 1,4 3-670,-26 20 1,0 3 621,11-2 0,1 0-67,-10 3 0,-2-1-101,1 1 0,1 0-902,11-1 0,0 2-98,-12-1 0,-1 1-538,7 0 1,-1 0-3098,2 0 723,-9 1 4150,-9 0 0,-11 0 0,-6 0 0</inkml:trace>
  <inkml:trace contextRef="#ctx0" brushRef="#br0" timeOffset="45364">14127 8215 10987,'-7'0'6324,"1"-1"-4671,6 1 861,0 0-2504,-64-10 674,44 7-438,-16-2 0,4 0 96,24 4 138,3 1-233,2 2 27,1 4 40,-1 5-34,-2 8-67,-1 6-62,-1 7-11,-1 7-67,-1 5-1252,1 6 1185,-2 2-1,1 4-10,0 2-23,0 4-17,5-31 0,1 1-64,0 1 0,1-1-102,0 1 1,1-1-160,2 0 1,0 0-203,1 0 1,1 0-4537,7 29-700,3-1-3288,1-8 8757,-2-11 1,-5-19-1,-2-10 1</inkml:trace>
  <inkml:trace contextRef="#ctx0" brushRef="#br0" timeOffset="46179">14461 8416 23680,'39'7'16,"0"0"1,-3-1 0,-4 7-6,-13 13 0,-5 4-1055,11 15 1047,-8-14 0,-1 0-9,3 12-5,-3 2-6,-3-3 1,-4-2 738,-5-4-728,-7 7 0,-6-14 118,-7 3-112,-3-18 0,-4-4 322,-1-5-311,0-3 11,2-3 6,3-3 28,4-4 942,4-4-914,5-2 6,2-2 22,4-3 336,4 0-336,4-3-1385,6 0 1345,5-2-1013,3 2 980,2 0-479,4 3 463,2 0-6,3 3-23,3 1-16,2 3-2493,3 0 2425,1 3 6,3 0 259,0 3-293,1-1-22,0 1-37,-14 1 1,0 1-54,15-2-56,10-1-94,-21 1-7,-2 2 1,-3-1 55,-1-1 85,-4-1 702,-2-1-529,-3 0 57,-4-1 44,-4-1 401,-5 0-356,-4 2 3098,-2-1-2902,-4-2 746,-2 2-835,-4-3 117,-2 5-90,1 0 17,-3 1 23,0 0-18,-1 2 1,0 2-12,-3 0-22,-1 2-38,-2 0-13,-3 3-55,0 3-6,-11 9-84,7 0 0,-6 5 0,12-1 0,-2 9-11,8-5-6,2 7 6,9-9 0,3-1-1,5-1 18,3 0-23,6-3 28,5-1-11,25-2 6,-13-7-6,18 0 17,-23-10 5,-2-3-16,-1-4 5,-4-4 23,-3-2 5,-3-3 11,-1-2 1,-4-2-1,-1-2 28,-2-2-5,-1-1 174,-1-11-119,0 12-311,-1-7 368,-1 15 6,-1 4-18,0 3 6,0 3-44,0 2-40,0 2-22,0 3 306,0 2-374,0 8 1,0 21 11,0-1-6,0 15-5,2-13-709,2 2 703,2-1 0,3 2 11,3-1-11,1 1 0,4-1-478,1-2 473,2-1-6,2-2 16,1-3-22,0-4 1,-1-3-1,-2-4-17,-3-3-16,-1-4-34,0-2 587,1-2-834,1-2-201,2-2 252,2-2-846,3-3-862,1-1-2398,0-3 4386,3-5 0,-13 8 0,-3 0 0</inkml:trace>
  <inkml:trace contextRef="#ctx0" brushRef="#br0" timeOffset="46573">15965 8387 21187,'-2'-6'2700,"1"1"-73,1 5-2599,-13-45-12,10 37 57,-3-21-50,14 47 5,5 13-17,1-2-677,2 4 683,1 2-1,2 2 7,0-1-40,2 0 17,0-2 6,-1-1 10,1-3 1,-1-2 11,5 3-33,-8-11 33,0-1-50,-10-13 50,-3-4 23,0-1-7,-2-4-3159,1-2 3148,1-7-134,1-3 129,0-5 4,-1-4 13,2-3 0,0-4-39,2-2 16,0-2-22,2-1 17,8-15-28,3 2-45,1 2-68,-2 12-122,-5 18-196,-2 4 1594,8 3-3263,-6 6-2864,4 1 5194,-4 5 0,-7-1 0,0 1 1</inkml:trace>
  <inkml:trace contextRef="#ctx0" brushRef="#br0" timeOffset="47541">16652 8591 18383,'-56'-28'252,"15"5"2353,58 26-2549,3-1 11,19 0-45,-6-2-11,12 0 1,-12-1 1425,0-1-1432,-2-1 23,-1-3 843,5-3-849,-9-1-5,1-5-6,-12 2 23,-3-3 5,-1-14 11,-5 7 3359,0-11-3381,-5 10-5,0 3-18,-2 1 29,-3 4-23,-2 3 17,-3 2-6,-2 3-16,-3 2 0,0 2-1,-2 2 1,0 1 5,-1 2 28,-12 13-33,9-2 5,-7 12 6,14-5-12,2 5 12,1 2-22,3 5-450,2 1 438,2 3-5,1 1 11,6 17-1,2-12 1,7 11-2543,1-18 2537,3-2-11,3-3-150,1-4 172,2-3 1,1-4 16,0-3-17,0-5-2349,-1-3 2350,1-4 220,-1-2-187,11-5 1704,-8-1-1749,6-6 17,-12-2 0,-1-4-104,-2-4 115,-1-3 3252,-2-4-3263,-2-4-624,0-3 624,-2 0 6,-1-2 11,0 0 0,-2 3-116,1 1 105,-1 2 16,3 3 373,-1 4-356,2 2 0,2 3-3165,1 4 3137,3 3 412,3 3-411,1 4-1,4 2 86,1 2-97,-1 4-6,1 3 1,-4 4-12,-1 5 17,-3 2-11,-2 4-2258,-3 1 2258,-4 3-6,-2 1 0,-4 2-92,-2-1 121,-2 0-1,-3 0 11,-3-2-22,-2 0 0,0-1 2203,-1-3-2203,0 7 3312,3-9-3318,0 4-16,5-10 249,2-1-233,0-2-5,2 0 11,1-2-11,7 3 22,0-5 17,4 1-17,-2-4 0,1-2 6,0 0-11,1-3-6,-1-1 11,1-4-45,6-9 34,-5 2 6,6-9-6,-5 4-17,2-5-3381,0-3 3393,1-4-1,0-2 23,0-3 5,-1 0-346,-1 0 369,-3 1 0,-1 0-6,-3 1-2157,-2 1 2157,-1 2-5,-4 3 1325,-1 3-1320,-1 5 23,-4-4-12,0 9 287,-4-2-303,0 10 2950,-2 1-2962,1 2 1300,0 1-1305,1 1 0,0 2-6,4 0 0,1 3-5,2 3 11,0 4-6,1 2 34,2 2-29,11 14-27,-2-3-28,10 12 28,-4-6-435,2 2 424,0 2-12,2 1 6,6 14 40,-8-13-1,2 9 0,-12-18-22,-6-2 0,-2-2 16,-7-3-3281,-2-1 3265,-8-4-2201,-3 0 2151,-3-3 126,-2 1-289,-1-3-196,0-1-269,1-1-1859,-3-2 94,11-3-1007,2-1 1842,14-2 1619,10 1 0,-4-2 0,3 2 0</inkml:trace>
  <inkml:trace contextRef="#ctx0" brushRef="#br0" timeOffset="48197">18652 8529 24351,'-9'-44'345,"-1"1"1,1 4-1,-3 7-81,-13 18 78,-19 0-113,-8 4-137,18 7 1,-1 1-712,-20 5 669,5 6 162,20 3-150,-4 10-62,12-3 11,-3 8 0,14-6-11,4 2-5,3 0 10,3 1-10,6 1 22,3-1 27,19 9-21,-2-9-6,26 9 100,-17-17-106,11-1 51,-4-11-34,-11-7 5,5-4 12,-13-6 6,-4-2-12,-2-4 6,-3-1-17,-3-4 5,-3 0 6,-3-3 17,-1-1 17,-3 1 0,1 0 17,-2 4 5,0 2-6,-2 4 7,0 5-35,-1 2 391,-1 4-418,1 3-17,-2 1-6,-1 6 0,-1 3 12,-5 18-18,2-2 6,-2 14-16,6-5-302,2 3 318,2 22-11,3-14-11,6 15 11,5-20-682,8-2 688,5-2-6,6-1-6,-2-13 1,2-1-849,18 8 865,-14-12 0,0-2-1445,17-2 1451,2-6-12,0-4 6,0-6 1,-1-5-244,-17-3 1,-1-4 231,13-14 8,-17 8 1,-3-3-530,1-22 543,-4-9-11,-14 25 0,-1-1 0,-2-3 1,0 0-675,-1-3 0,-2 0 679,-1-1 1,0 0 8,-1-1 1,-1 0-123,-1 0 0,-1 1 131,-1 2-1,-1 1-8,0 2 1,-1 1 69,-8-27 23,-1 8-66,1 7-52,1 8 470,1 6-470,3 6 0,1 7 2043,2 5-2043,1 6 1858,1 3-1858,2 3 971,-1 12-971,0 2 0,1 12 0,0 4 0,0 8-1418,0 7 1418,0 8 0,3 8-1372,-1-26 1,0 2 1371,1 2 0,1 3 0,0 1 0,1 5 0,0-1-917,2 9 1,0 0 916,0-5 0,0 2 0,1-2-495,3 7 1,0-2 494,2 3 0,0 1-448,2 0 0,1 1-25,1 2 0,0 1-162,-6-21 1,0 0-1,1 1 635,0 7 0,0 0 0,-2-5 0,0-5 0,-2-3 0,0 0 0,0 0 0</inkml:trace>
  <inkml:trace contextRef="#ctx0" brushRef="#br0" timeOffset="59418">24853 10895 19160,'20'-58'1726,"0"0"1,-4 11 0,-1 5-948,5-7-437,-12 26-51,2-1-78,-8 13-73,1 5-28,-2 3-79,-1 14 29,-2 2-17,0 15-3415,-4 2 3393,-1 7-23,-2 4-204,-1 7 221,0 2-45,-1 5-1527,0 2 1443,1 4 0,5-29 0,1 1-935,-1 0 0,1 0 752,1 3 1,-1-1-157,1 0 0,1 1-462,1 0 1,0 1-1329,0-1 0,2-1-7353,2 28 9594,1-11 0,0-25 0,-2-13 0</inkml:trace>
  <inkml:trace contextRef="#ctx0" brushRef="#br0" timeOffset="59817">25189 10397 12662,'-44'-22'440,"0"1"0,1 0 1,1 1-1,0 2 0,3 3-194,-3 4 1,1 4-54,-2 0 0,-2 2-19,-2 2 0,-1 1-246,-2 0 0,-1 2 215,-2 3 1,0 1-190,-3 1 1,0 2 179,-2 4 1,1 2-183,-1 2 1,0 3 179,0 2 0,1 3-4,0 2 1,2 2-26,2 2 1,1 2-14,2 3 0,3 2-26,1 1 0,4 3-358,3 2 0,3 3 328,3 1 0,4 3-20,3 1 0,5 3-225,3 1 0,5 2 208,3 1 0,4 1-146,5 1 1,4 0 123,4 0 0,5 0-81,4 0 1,4-1 69,-4-19 1,1-1 0,5 1-51,3 0 1,5 1-1,1 0 1,0-3 10,3 2 1,1-2-1,2 0 90,0-2 1,3 1-1,1-2 1,0-3-93,3-3 1,1-3-1,0-2 26,3 0 1,1-1 0,2-2 9,0-1 0,1-2 0,1-2 14,1 0 1,1-1 0,-1-2 3,1-1 1,0-1 0,0-2-1,0-1 1,-1-1 0,1-1 12,-1-1 1,-1-1 0,0-1 157,-1-2 1,-1 0-1,0-2-137,-1-1 0,-2-2 1,0 0 1,-3-1 0,-1-1 0,3-4 44,2-7 0,3-4 1,0-3-1,-6 2-22,-5 1 1,-5 1 0,2-4-8,2-1 0,3-4 0,-3-1 0,-8 0 28,-2-10 0,-8-1-9,0-3 1,-3-1 167,-2-3 1,-1-2-197,-2-2 1,-2-1-17,-1-2 0,-2 0 5,0 0 1,-2-1-212,-2 0 0,-1 0 208,-1 1 1,-1 0 414,-3 3 0,-2 1-414,-2 1 0,-2 1-4,-2 5 1,-4-1-9,-13-10 1,-4 1-4,4 15 1,-2 3-23,-10-10 1,-7 4-109,9 18 1,-2 3 0,0 2-170,-8-3 0,0 1-106,4 5 1,-2-1 0,3 3-1309,-5 1 0,1 2 1637,-7 0 1,3 1 0,-3-1 0,2 3 0</inkml:trace>
  <inkml:trace contextRef="#ctx0" brushRef="#br0" timeOffset="60367">23957 12310 10332,'2'-4'4990,"-1"0"2287,-1 4-6992,10-21-55,-19 25 207,-31 16-359,-3 15-1035,6-5 0,0 1 987,12-9 1,1-2-14,-3 3 0,1 0-3,-3 1 0,1 1-9,-3 0 1,0 0-12,-1 2 1,-1 0-731,-1 1 0,-1 0 719,-1 0 0,-1 1-14,0 0 0,-2 1-79,4-2 0,-3 1 0,3-1-89,-6 4 1,1-1-56,7-4 0,-2 1 0,4-2-1960,0 1 1,2-1 2213,-2 2 0,2-1 0,-1 3 0,3-3 0</inkml:trace>
  <inkml:trace contextRef="#ctx0" brushRef="#br0" timeOffset="61041">22738 13452 11134,'-1'-7'2666,"0"2"309,1 5-1816,0 0-168,20 6-924,-14 4 585,12 9-574,-21-2 6,-5 0 0,-3-5 1823,-4 0-1834,-3 0 78,-11 3-67,4-5 1,-7 1 27,8-7 5,2-1 12,0-2 213,-6-7-141,8 0 12,-4-6-17,9 0-28,4-3-28,2-3-22,4-3 11,3-3 195,13-21-228,-2 18 44,18-17-90,-11 32-22,6-1 39,1 9-50,-5 2-17,6 5 6,-8 5-1,9 13 1,-6-1-320,5 11 314,-11-3-11,-4 2 5,-4 4-5,-6 2-625,-8-5 1,-3 0 618,-11 18 3,4-15 0,-4 1-3,-9 4 0,-2-2 9,6-7 0,0-1-783,-11 9 0,-1-2 796,11-12 1,1-3 8,0 0 0,1-2 25,-23 13-815,4-8 832,7-9-3,7-6 43,4-5 4,7-5 989,2-7-1016,11 0-23,1-7 1566,10 3-1594,4-1 1448,7 0-1464,6 1-6,5 1-6,5 1-16,4 3 29,4 2-75,25 1 23,-12 3-715,-6 2 0,1 1 620,9 2-672,-18-1 1,-2 2 503,12 1-213,-2 2-474,-1 0 183,-2-1-387,-1 0-604,-1-1-8028,8-2 9557,-18-2 1,-2-2 0,-22 0-1</inkml:trace>
  <inkml:trace contextRef="#ctx0" brushRef="#br0" timeOffset="61427">22986 13054 15313,'-52'-22'786,"0"-1"0,2 4 0,3 4-596,14 10 1,0 4-713,-1 2 0,-1 2 608,-1 1 1,-2 2-23,-1 2 1,0 3-20,-1 0 0,-1 1-9,-1 2 1,1 0-9,0 3 0,0 0 2,1 1 1,-1 2 2,5 1 1,-1 3 0,1 0-587,-4 5 1,1 2 567,6-4 0,-1 2 0,2 1 24,2 4 0,3 3 1,1-2-15,-3 7 1,1 1-19,5-5 1,0 1-1,4-1 418,2 4 1,3-1-423,3 1 0,2 1-795,3-2 0,3 0 786,4-1 0,3 0-2,3-2 0,3-2-278,5 0 1,3-1 271,4-2 0,4-2 135,3-1 0,3-2-161,5-1 1,2-2-3,5-1 0,3-2-494,3-2 1,3-1 515,3-3 1,2-2 13,3-1 1,1-3 5,-20-4 0,0-2 0,1 0-2,-1-1 0,1-1 0,0-1 5,19-1 0,2-4 25,-7-3 0,2-4 0,-2 0-4,-14 1 0,-1 0 1,0-2 6,11-5 1,1-2 0,-4 0 38,0-5 1,-6-1-97,-1-2 0,-2-2 115,-5-1 1,-1-1-72,-5-3 0,-1-1 38,-4-2 0,-1-1-20,-3-3 0,-2-1-16,-2-1 0,-1-4-6,-3 2 1,-1-3 0,-2 2-34,2-7 0,-2 0 30,-3 8 0,0-3 1,-2 5-1,-2 0 0,-3 2 6,-9-9 0,-3 1-17,1 15 0,-2 1-9,-9-6 1,-3 4 1008,-25-2-1031,22 22 0,-3 2-20,-2 1 1,-2 1 603,-2 3 1,-1 1-675,-2 1 1,1 1-36,-2 2 1,1 0-288,1 1 1,0 1-740,1 1 0,1 2-7689,-26 1 8871,13 2 0,24-2 0,13 0 0</inkml:trace>
  <inkml:trace contextRef="#ctx0" brushRef="#br0" timeOffset="61999">25886 12350 11726,'-6'-3'2874,"0"1"-1810,6 2 404,0 0-970,-63-32-1556,40 21 1310,-14-8 0,1 2 292,19 12 362,0 0-363,3 1-39,2 2-112,3 0-118,3 2-50,3 0 1222,2 0-1092,3 3 71,3 0-16,4 6-51,5 0 141,19 10-2183,-2-3 1819,16 8-40,-5-5-6,6 1-27,4 2-23,2 0 0,3 1-11,0 2-33,1 1-7,-17-7 1,3 2 0,3 1 0,0 1 5,1 0 1,0-1-1,-1 1 1,-2-1-12,-13-7 0,1 1-39,14 5 0,0 1-31,-12-7 0,0 1-1074,18 8 1,-1 0-616,-2 0-2962,5 4 4738,-29-11 0,-14-8 0,-3-2 0</inkml:trace>
  <inkml:trace contextRef="#ctx0" brushRef="#br0" timeOffset="62685">27091 13090 20234,'0'-43'153,"1"1"0,-1 3 0,3 7-74,9 15 44,9-5-56,-3 8 23,6-3 89,4 9-89,-7 3 411,7 2-429,-8 5 135,-2 2-146,-1 4 29,7 13-62,-7-2-22,7 10-29,-10-5 97,0 2-97,-3 1 218,-2-1-262,-4 13-619,-4-10 686,-6 9-310,-4-13 333,-5-3 21,-3-1-4,-3-3 21,-1-4 34,-1-1 51,0-4 33,1-3 34,2-2 17,2-3-1,3 0 642,3-2-653,3-2 327,2-2-382,2-2-23,1-2-28,2-1-23,1-1-10,3 1 44,13-8-101,-3 9 6,12-4 6,-9 10-23,3 2 0,2 1 12,0 3-12,3 2-6,0 5 1,4 2-17,0 2-288,2 3 299,1 3-6,1 3-33,13 12 0,-15-6-6,4 9-639,-20-11 628,-8 1-72,-6 0 16,-10-1-28,-9-1-3210,-29 4 3176,3-9 48,13-9 0,0-2-112,-19 0-238,-1-2-98,1-3-356,17-3 0,-1-1-515,-14-2-661,-10-3-1115,25-3 2993,1-4 1,16 4 0,2 0 0</inkml:trace>
  <inkml:trace contextRef="#ctx0" brushRef="#br0" timeOffset="63062">27482 12536 15202,'-62'3'670,"1"1"1,4-1-1,4 4-228,10 5 1,4 3-1503,6-2 1,0 0 1210,-11 7 1,-1 1-26,12-2 0,1 0-76,-1 2 1,-2 3 61,3 1 0,-2 3 0,1-1-53,-5 6 0,1 1-458,5-4 1,-1 2-1,4-1 430,-2 4 0,3 0-15,2 0 1,2 1-168,2 0 1,2 1 147,3-2 1,3 3-10,2 14 1,4 0 5,5-12 1,4-1 42,3 12 1,6-2-49,4-16 0,6-1-15,20 12 1,5-3 11,-6-9 0,2-2-256,-3-5 0,4 1 1,-1-3 260,9-1 1,1-3 11,3-1 0,1-2-3,1-2 0,1-3 8,1-1 0,1-3 6,-2-1 0,3-3 126,-8-4 0,4-2 0,-1-3-45,-1-2 0,0-3 1,0-1-29,-1 1 1,-1-2-1,-1-2 0,-6-1 0,-2-2 1,-4-1 24,0-5 0,-5-1-16,-1-1 0,-3-2 2,-3-1 1,-3-1-43,-2-2 0,-2-1-14,-2-1 1,-3-2-15,-2 1 1,-3-2-12,-1-16 0,-3-2 31,-4 15 1,-3-1-29,-2-11 0,-6 1 8,-2 18 1,-5 2-6,-16-8 0,-6 1-15,7 11 1,-3 1-31,-15-6 0,-2 4-34,7 10 1,1 3-76,-4 2 0,-2 0-188,0 2 0,-3 1 339,-2 3 0,-4 1 0,7 1 0,14 0 0,1 1 0,-17 0 0,1 0 0</inkml:trace>
  <inkml:trace contextRef="#ctx0" brushRef="#br0" timeOffset="64249">21689 14502 8562,'5'-6'5584,"-2"2"-1630,-3 4-3034,0 0-114,64-65-1039,-44 44 549,16-15 0,-5 4 410,-25 26-362,-3 3-117,-2 2 28,-1 0-158,-6 4 1,-2 3 728,-8 4-723,-4 3-5,-5 3-29,-5 2-2421,-5 3 2410,-7 1-16,-4 4-1065,-6 0 1042,-4 4-23,27-15 1,-2 2 17,-16 8 0,-1 1-897,9-5 1,0-1 870,-13 8 1,0-1-15,11-7 1,2-2 5,-2 1 0,0-1-9,-1 0 1,-1-1-1,0 0 1,0-1-15,1 0 1,0-1-17,1 1 0,1-1-26,1 0 1,1-1-326,2 0 0,0 0 233,3-1 1,0-1-82,2 0 0,1 0-642,-25 8-817,7-1 1697,-10 4 0,32-12 0,-6 2 0</inkml:trace>
  <inkml:trace contextRef="#ctx0" brushRef="#br0" timeOffset="64875">19903 15517 15145,'11'-43'967,"1"0"0,-1 4 1,-3 7 910,-6 16-1514,-1 4 402,-2 5-621,-1 3 202,-3 3-302,-2 5 933,-12 13-844,-8 14-61,-3 5-573,-2 7 561,9-8-16,-1 2-17,0 2-5,1-1-2930,0 1 2912,2-2-22,-4 14-506,9-15 523,-1 9 5,11-20 40,4-3 0,2 1 28,2-10 27,3 0 411,1-10-354,2-2 2827,3-5-2754,11-10 671,-2 0-777,10-9 4,-7 3 1,2 0-6,-1-2 12,1 2 358,25-16-376,-25 19-61,16-8-5,-34 23-17,-3 2-1,-2 4 7,-1 2-12,-2 7-6,-2 3-11,-3 4 0,-4 4 1,-10 16-40,-4 8-203,9-16 0,0 1 112,-6 21-600,5-3 428,8-16-157,5 0-202,1-3-235,5-2-375,2-3-628,4-5-1444,5-4-6499,0-4 9349,-1-6 0,-6-4 0,-3-2 0</inkml:trace>
  <inkml:trace contextRef="#ctx0" brushRef="#br0" timeOffset="65276">20451 15256 11381,'-16'-51'1368,"0"0"1,1 4 0,-3 7-719,-13 0-152,-7 8-72,-5 6-879,-5 20 1,-12 4 0,5 3 519,11-1 0,-1 4-24,-4 3 1,-9 4-1,0 1 1,10 2-16,3 6 0,5 2 149,4-2 0,-1 2 0,0 2-155,-2 4 1,1 3-1,2-1-8,-7 7 0,1 2-12,5-4 0,-1 2 0,3 0-2,-3 6 0,3 0-6,0 0 0,1 2-5,4-2 0,-1 2 0,3-1-59,-3 4 1,2 1 56,5-7 0,0 1 0,4-2-15,4 0 0,4-1 5,2-3 1,4 0-6,1-3 0,4 0-16,10 27-18,11-7 6,15-7 3,1-17 0,5-3 27,-6-8 1,2-1-9,16 4 1,2-2 2,-10-9 0,4-4 7,0-3 0,7-2 0,1-1 0,-4-1 28,-3-1 0,-4-1 0,4 0 6,6-2 0,6 0 0,0-1 0,-7-2-3,-9-2 0,-4-2 1,0-1-182,1 0 0,0-2 1,-1 0 193,0-1 1,-1-1-1,-1 0 4,0-1 1,-2-1-1,0 0 35,17-11 0,-1-1 13,-5-1 1,-1-1 5,-3-2 1,-1-1-1,-6 1 1,0-4 3,-8 3 0,0-3 0,-3 1 239,2-5 1,-2-1-277,4-13 0,-3 0-262,-14 18 1,-4 2 244,-2 0 0,-2 0-6,-2 2 1,-3 2 955,-7-29-970,-7 27 1,-4 1-26,-18-11 556,8 19 0,-3 3-595,-21 0-39,-4 6-96,-3 5-122,2 5-1945,2 3 1110,4 2 1148,14 6 0,3 0 0,2-2 0,-9 6 0</inkml:trace>
  <inkml:trace contextRef="#ctx0" brushRef="#br0" timeOffset="65728">22828 14636 15648,'-2'-6'4620,"1"0"-2884,1 6 147,0 0-1771,13-26-62,-4 32-3403,12-15 3381,-6 40-1841,9 23 1785,-3-11-317,-2-4 1,1 0 92,5 10-761,-8-17 1,0 1-109,8 16-1382,-1 1 2503,-11-20 0,0-2 0,0 3 0,0-1 0</inkml:trace>
  <inkml:trace contextRef="#ctx0" brushRef="#br0" timeOffset="66392">23488 15602 14986,'-1'-3'4549,"0"0"-1928,1 3-2621,-28-37 11,14 28-526,-23-28 526,18 37 11,-4 0-16,-4 1 5,-4 0-5,-3 3 11,-2 0 5,0 2-960,0 0 966,2 0-17,3-1 185,-3 3-196,13-4 6,-1 2 0,14-2 5,3-1-11,1 2 234,2-1-234,1 1 862,0-1-839,1 1 222,0 0-167,0 4-33,0-2 56,2 8-79,0-4 28,3 4-5,-1-2 6,1 1 10,0 3-27,-2 0-6,-1 2-6,-1 2 23,-1 0-17,-2 2 17,-2-1-6,-4 0 0,0-2-3386,-2 1 3425,-4 4-27,3-7-218,-1 2 245,6-10 6,3-3 0,0-3 90,2-3 789,1 0 2461,5-9-3368,1 3 409,10-13-397,-3 7-29,5-5 22,-4 3-5,2 1-16,1 0 27,10-3-39,-7 6 6,7-2-6,-9 6-11,-1 2-6,-1 2-5,0 1 10,0 3-3419,10 7 3398,-6 2-12,9 6-82,-10-1 66,0 2 5,-5 3-17,-3 3 5,-6 4 1,-5 5-34,-7 0-22,-8 3-23,-9-2-567,-6 0 489,-8-2-269,-4-4 0,-2-1 221,15-11 1,0-1-457,-17 10 1,0-4-461,-3-5-985,3-5-2756,3-6-3736,8-3 8637,7-4 0,15 1 0,6-1 0</inkml:trace>
  <inkml:trace contextRef="#ctx0" brushRef="#br0" timeOffset="66776">23382 15098 16577,'0'-4'3439,"0"0"-2280,0 4-823,-64-7-2325,27 13 2106,-9-5 1,-1 4 90,-6 19-122,23-9 1,1 1-3,-3 2 0,1 1-11,-2 2 0,0 1-14,0 0 0,-1 4-197,2-1 0,0 4 1,-1 1 174,0 3 0,1 2 1,0 1-742,-1-1 0,1 1 0,2 1 709,2-1 1,2 2-1,2-2-2,1 4 0,3 0 2,1 1 1,2 1-6,3-1 0,1 1 0,3-1 0,1 1-425,4-2 0,1 0 419,2-1 0,2-1 3,4-2 1,2 0 2,2-2 0,2-1 448,5-2 1,2 0-458,2-3 1,5 0-4,18 7 1,4-3-224,-8-9 1,2-2 222,16 6 1,2-4-149,-12-9 0,0-4 146,2 0 0,1-3 3,2-1 0,0-3-455,0-2 1,1-3 465,-1-2 0,0-2-605,-1-4 0,-1-2 613,-1-2 1,-2-2-30,-2-3 0,-1-2 35,-3 0 0,-1-3-3,-4-2 0,-1-2 3,-3-1 0,-2-2-3,-2-2 0,-3-1 0,-2-1 1,-3-2-4,-2-1 1,-2-2-1,-2-1 0,-2-1-2,-3 0 0,-1-1-1,-2-1 1,-2 0 8,-1 0 0,-2 1-6,-3 0 1,-2 1 100,-2 1 0,-2 0-90,-4 2 1,-3 2 101,-2 1 1,-3 2-117,0 3 1,-5 1-6,-16-3 0,-3 3-12,9 10 1,-1 2-14,-13-2 0,0 4-20,11 9 0,2 3-33,-2 1 0,1 1-51,-1 2 0,1 1 507,0 2 1,1 1-864,2 2 1,0 1-810,2 2 0,1 1 1294,-2 2 0,4 0 0,-4 1 0,5 1 0</inkml:trace>
  <inkml:trace contextRef="#ctx0" brushRef="#br0" timeOffset="67317">27136 14275 12309,'4'-7'4179,"-1"1"-2964,-3 6 2431,0 0-3545,26-44-56,-26 40-17,17-30-12,-36 54-16,-15 20-28,4-2-952,8-11 1,0 2 851,-11 21 16,14-23 0,0 2-1455,1 1 1,-1 1 1258,0 1 0,0 1-264,1 0 1,1 1-821,1-2 0,2 1 1392,-1 4 0,2-2 0,-1 2 0,3-3 0</inkml:trace>
  <inkml:trace contextRef="#ctx0" brushRef="#br0" timeOffset="67821">26794 15433 21599,'-32'-21'65,"1"-1"0,1 2 1,2 10-27,-2 28-563,-1 3 569,-1 6 5,1 4 12,-1 6-6,-2 3-20,9-9 1,0 2-1559,-12 16 1530,14-16 0,1 0-8,-4 11-5,6-1-2340,6 11 2339,7-15-127,21 17 133,4-29 22,17 4-1699,-1-15 1761,5-4 17,2-6 343,0-3-271,0-7 40,-3-4 22,-2-5 2069,-3-3-2080,-4-3-39,-3-1-6,-3-4 81,-4 0-148,-5-1-5,-4 0 3132,-3 2-3166,-5 1-22,-3 1-7,-5 4 697,-6 1-718,-5 4-12,-6 4 6,-5 2-12,-3 3-8,-2 5 1,-1 1-4,-9 4-578,2 1 1,1 3 493,5 4-22,-6 6-425,12 3-1127,8 3-503,4 1-5858,9-1-969,7-11 8994,2-3 0,-1-6 0,1-3 0</inkml:trace>
  <inkml:trace contextRef="#ctx0" brushRef="#br0" timeOffset="68226">27045 15227 12929,'-45'-15'281,"0"-1"0,0 1 1,3 0-1,0 2 0,3 5-179,2 6 0,2 5-7,-3 0 0,0 2-20,-2 2 1,0 2 209,-1 3 1,0 1-250,-1 1 1,1 2-18,0 2 1,0 1-9,0 1 0,1 2-5,2 1 0,0 1-6,1 2 0,1 0-3,2 2 0,2 1-3,1-1 1,1 3-72,-6 12 1,3 2 67,9-12 1,3 0-1,-5 9 1,5 0 798,6 12-801,9-4-23,15-4-3,9-17 1,6-1 11,-2-6 0,4-2 16,13 6 1,2-2-20,-3-7 0,4-2-28,3-1 0,5-1 0,-1 0 401,9 1 0,5-1-345,-13-5 0,7 0 0,4-1 0,-2 0 0,-7-1-187,-1-1 1,-4-1-1,3-2 185,5 1 1,5-1 0,0-1 0,-9-1 574,4-4 0,-5-3-542,-8-3 1,2-3 0,-4 0 21,3-2 1,-2-2 10,8-7 1,-4-3 91,1-14-21,-12-6-29,-9-2-39,-9-3-16,-8-4-18,-5-2-8,-15 2 1,-5-1-18,4 21 1,-1 1 7,-12-22 1,-5 5 2,7 25 1,-2 4-593,-2 1 0,-2 2 587,-2 1 0,-1 2-11,-1 2 0,-2 2-51,0 0 1,-2 3 21,1 0 1,-1 2-37,0 2 1,0 0-60,1 2 1,0 1-141,1 1 1,-1 1-771,3 0 1,1 1 1030,-4 1 0,3 0 0,-1 0 0,2 1 0</inkml:trace>
  <inkml:trace contextRef="#ctx0" brushRef="#br0" timeOffset="68697">27741 13968 20499,'49'3'124,"0"0"0,0-1 0,-1 2 0,2 0 1,0 1-1,-5 0-2833,15 3 1,-3 1 2700,-5-2 1,2 1-1,-4 0-26,-2 0 1,-2 0 102,1 1 1,2 0-388,-4 1 1,3 0 0,-2 1-434,6 1 1,0 1-375,-9-3 1,2 2 0,-2-1 1124,7 3 0,-7-2 0,6 2 0,-5-1 0</inkml:trace>
  <inkml:trace contextRef="#ctx0" brushRef="#br0" timeOffset="69124">29420 14704 16913,'-3'-3'3143,"1"1"1186,2 2-4167,34-49-1103,-13 35 1005,3-13 1,2 3 47,4 21-11,1 1-23,3 1-22,-1 4-3603,1 3 3597,11 14-38,-12 0 810,8 11-822,-17-5-11,4 22 11,-11-6-45,-3 11 0,-2 3-541,-3 6 527,-2-12 1,-1 0-775,-3 3 542,-1-2-303,-1-16 1,-1 0-527,-3 16-852,0 10 338,-5-26-7339,1-6 8973,0-8 0,4-10 0,0-6 0</inkml:trace>
  <inkml:trace contextRef="#ctx0" brushRef="#br0" timeOffset="69283">29472 15177 17749,'40'-43'-148,"0"1"1,-3 2-1,-1 11-350,7 19-415,3 1 913,8 2 0,-1 1 0,-10 1 0,-3 1 0,1 0 0</inkml:trace>
  <inkml:trace contextRef="#ctx0" brushRef="#br0" timeOffset="69619">30301 14562 7021,'-53'-25'1534,"0"1"1,3 1 0,3 3 482,-9 1-1219,12 7 0,-2 0-510,9 3 1,0 1-54,-14-2 0,0 2-406,11 3 0,1 1 333,-3 2 1,0 0-32,-1 1 1,-1 2-28,-2 2 0,1 2-26,-1 1 1,0 2-32,-1 3 1,1 2-12,0 2 1,0 2-15,1 2 0,0 2-8,3 2 0,0 1-3,2 3 1,1 1-12,3 2 0,1 1-6,4 1 1,1 1-9,3 0 0,4 2-9,3-2 1,3 2-46,2 16 1,7 2 25,5-14 0,5 0 0,4 14 0,6-2 17,8-14 0,4-4-48,6 3 0,4-3-9,7 1 1,3-2-12,7 0 1,5-1-176,-10-10 1,5 0 0,2-1 0,-2-2 244,5 2 1,-2-3 0,4 1-227,-1-1 0,4 0 0,0-1 0,-3-1 267,1-3 1,-3-2 0,4 0-44,0-3 1,5 0 0,-1-1 0,-4 0 113,2-1 1,-4 0 0,4-2-56,-10-3 1,5-1-1,0-1 1,-2-1-1,-7-1 95,-2-2 0,-6 0 0,1-3-21,7-3 0,1-3 1,-7-2 28,-8-4 0,-6-3-42,-3-2 0,-5-3-47,-5-2 0,-3-1-40,-3-3 0,-4-2-16,-3-1 0,-4-1 3,-3-2 1,-4-1-38,-4-3 0,-3 1 154,-6-3 0,-4 0-210,-4-1 0,-5 1-62,-5-1 1,-4 2 82,12 15 1,-2 0 0,-1 2-442,-4-1 1,-1 2 0,-1 0 517,-10-3 0,-3 1 0,6 3 0,6 2 0,2 4 0,-2 0 0,0 1 0</inkml:trace>
  <inkml:trace contextRef="#ctx0" brushRef="#br1" timeOffset="90523">19677 3114 18661,'8'-47'991,"0"0"0,1 5 0,-5 9-118,-8 24-700,-1 10 23,-8 9 28,-3 14 40,-7 11-7,-6 12-1067,12-17 0,-1 2 899,-1 4 1,-1 3-736,-1 4 1,-1 1 689,0 6 1,-1 1-817,0 4 1,1 1 789,7-17 1,0 1 0,1 0-10,0 1 1,1-1-1,0 4-11,1 0 1,1 4 0,0 0 0,2-2-3,-1 1 0,2-2 1,2 3-21,1 5 0,0 5 0,3 0 0,2-7-57,6 8 0,5-5-46,-1-9 0,3 2 0,4-7-215,10-2 1,5-6-318,5 0 1,3-3-854,6-3 0,3-1 1512,-8-8 0,2 0 0,-4-3 0,-4-1 0,-3-1 0,2-1 0,0-1 0</inkml:trace>
  <inkml:trace contextRef="#ctx0" brushRef="#br1" timeOffset="96648">23468 3283 22104,'-28'-41'382,"-1"0"1,2 3 0,8 10-170,17 23 515,1 2-611,1 1 116,4 7-126,10 9-46,3 4-5,10 7-22,-1-1-6,3 4-674,4 4 674,3 4-6,2 4-5,2 4-6,2 4 9,-22-23 0,-1 1-20,0 0 0,0 1 0,-2 0 0,-1 1-380,-1 0 1,-1 2 340,-1-1 0,-3 1-17,6 32-68,-8-1-128,-8 1-2473,-12-2 1734,-10-1 33,7-31 0,-5 1-3958,-13 9 1,-2-1 3778,11-12 1,0-2-1,-3 2 1,3-4-1,8-9 1</inkml:trace>
  <inkml:trace contextRef="#ctx0" brushRef="#br1" timeOffset="101956">20353 5695 14762,'0'-4'1944,"0"0"616,0 4-2302,-47 22-1,27-2-1070,-10-1 1,1 4 1013,10 14 18,-1 5-12,-1 5-1235,-1 5 1213,0 6-121,11-28 1,-1 2-383,1 1 0,0 0 360,0 1 0,1 0-3,0 1 1,0 0-7,1 0 1,0 0-3,2-1 0,1 1-15,2-2 1,1 1-17,2 13 0,4 0-23,1-12 1,3 0-135,10 21 1,5-2-37,-4-23 0,2-2-227,9 8 0,3-3-589,-6-12 1,2-2 1008,6 2 0,-1-2 0,4 1 0,-1-2 0</inkml:trace>
  <inkml:trace contextRef="#ctx0" brushRef="#br1" timeOffset="103370">20977 6008 13973,'1'-5'3825,"0"1"73,-1 4-3169,18-63-214,-13 45-448,5-17 1,-1 6 10,-9 27 28,0 2-44,-2 7 11,-1 2 16,-4 11-5,-3 3 12,-5 5-12,-3 8-1010,-4 5 976,-3 6-1320,-2 3 1292,1 2-5,0-1-2644,5-3 2649,4-3-11,5-2 6,6-5 0,3-2 22,8 9 543,0-15-548,11 12-29,-5-23-5,3 1 973,-3-10-995,1-3 3352,1-1-3498,2-2-196,2-2-330,4-2-534,4 0-765,5-3 1993,30-7 0,-34 4 0,17-4 0</inkml:trace>
  <inkml:trace contextRef="#ctx0" brushRef="#br1" timeOffset="104077">21809 6166 17826,'0'-5'2655,"0"1"1014,0 4-3647,22-49 23,-13 48-11,17-37 22,-19 60-34,-3 1-11,2 5 12,-2 2-18,0 3 6,-1 1 1,-2 2-7,1 1-274,-2 1 286,0 0-1069,-2-1 1080,0-2-781,-3-4 814,-6 5-201,1-13 208,-5 1 208,4-13-187,1-5 1006,1-2-949,1-3 812,2-1-874,2-4 211,2-4-272,1-4-1,1-5 7,3-3 20,1-3-38,3-4-327,1-3 344,1-3-738,2-2 743,1-3 1,1-3-6,0-1 11,1 0-39,0-1-1738,0 2 1766,0 2-12,1 3-20,3 2 21,-2 3-6,3 4-11,5-4-6,-6 9 1,4-1 10,-8 13 238,-1 2-248,1 3 601,-1 2-624,1 2 1965,-1 1-1959,0 4 104,-2 4-104,1 5-6,-4 4 11,-2 4 28,-4 33-17,-7-17-1176,-5 24 1159,-7-23-10,-4-2 33,-6 1 0,-3-3 2,6-13 1,0-1 3,-13 7 5,-11 4 45,11-14-6,13-9 68,-3 0-68,18-9-5,3-2-22,7-2-1,2-2 1194,4 1-1204,4-1 4,2 1 1,2 1-11,10 1-6,-4 2 0,8 2-6,-8 2-22,10 8 6,-6-1-17,8 8-299,-9-3 254,1 2-22,2 0-79,0 2-118,0-1-128,-1 1-219,1 0-89,0 0-527,0-2-1792,1 0-6773,-3-4 9200,-2-1 0,-11-6 1,-5-2-1</inkml:trace>
  <inkml:trace contextRef="#ctx0" brushRef="#br1" timeOffset="115288">20118 3750 19193,'3'-43'556,"0"1"0,-1 1 1,0 9-277,-2 23-79,0 1-83,0 4-45,0 3-17,0 10-6,0 1 1,0 12 49,0 14-44,-3-5-755,-3 14 738,-4-8-5,-2 2-17,-4 3-6,-2 1 0,0 2 12,-2-3-12,1-1 17,0-5-17,0-3 11,1-3 7,1-5-283,1-3 327,1-4 50,3-3 79,3-5 72,2-3 23,4-4-34,0-2 671,2-2-693,1-8-73,0-9-84,2-4-11,2-4 0,2 2 315,2-1-337,2-4 10,1-2-568,1-3 535,2-2 0,0-1 33,7-18-27,-6 15 11,-1 7 0,-1 2 11,2-4 5,4-5 79,1 2-95,-9 16-23,7-7-28,-10 19 29,4 1-12,-3 5-11,4 1 5,-3 4-16,6 9 17,-2 0-6,5 9-6,-4 0 1,0 3-1,2 4 567,0 3-566,1 3-1,0 0 6,1 2-1564,-1-1 1553,0 1 22,1-3-623,0-2 612,1-3 0,-1-3 0,-1-5 0,0-3 0,-1-2 17,-5-5 34,-2-2 1494,-7-4-1449,-2-2 750,3-11-813,-2 1-21,4-12-3382,-2 0 3392,0-2-381,0-5 393,1-3-2159,1-3 2153,1-3-237,8-20 226,-3 13-6,7-12 6,-5 19-11,0 4 5,-1 5-5,-2 5 2016,-1 0-2056,-3 9 289,-2 3-384,-4 8 2508,-1 3-3415,0 9-320,0 1-3584,0 8 4940,0 4 0,0-9 0,0-1 0</inkml:trace>
  <inkml:trace contextRef="#ctx0" brushRef="#br1" timeOffset="117142">21263 3622 16566,'20'-48'1323,"-1"0"1,-1 4 0,-3 8-1005,-6 18-39,-2 1 23,-1 4-46,-1 1-78,-2 5-111,0 2-35,-2 3 12,-1 10 39,-2 4 12,-3 12-12,-4 6-11,-5 6-505,-3 7 482,-4 3-983,-2 1 966,1 1-1184,-1-1 1167,2-2-10,3-3-396,4-2 362,5-5-11,4-1-17,4-4-22,5-3-197,10 4 56,3-11-72,11 3-112,-3-14-191,5-2-296,5-4-567,3-1-968,3-5-1922,3-1 4347,8-6 0,-25 5 0,0-1 0</inkml:trace>
  <inkml:trace contextRef="#ctx0" brushRef="#br1" timeOffset="117727">22043 3665 8892,'0'-5'4795,"0"1"3354,0 4-8154,-9-50 10,6 41 23,-6-35 11,7 56-5,1 3 0,0 5-23,-1 3 0,2 3 0,-1 1 0,1 2-362,0 2 379,0 0-22,0 0-6,0 1-3240,1 20 3257,-1-19-6,0 14 1,0-27-12,0-4 11,0-3 17,0-4 33,0-3 312,0-3-154,-1-1 3957,0-2-4053,-1-3-73,1-1-5,-2-6-6,1-4-16,0-2 5,2-6 5,-1-2 12,1-5 6,2-2-961,1-5 949,4-1 6,1-3 5,3-1-8,-3 11 0,0-1-244,5-17 263,3 2 1,0 0-23,3 2-518,-4 11 1,0 2 501,3 6-12,2 3-5,-1 4 5,2 4-6,0 4 1,1 2-6,-1 4 0,1 1 0,0 2 0,0 4 0,-2 2 824,-2 4-835,-2 4 0,-4 2-6,-4 4 17,-4 3 0,-4 2 0,-7 4 11,-20 16-11,-1-6-1191,5-13 1,-1-1 1190,-18 12 0,-4-3 35,-1-3-7,3-4 11,4-5 11,6-4 6,7-6 28,8-4 28,8-3 6,5-3 134,3 0 2420,10-2-2633,1-1 1088,9 0-1105,0 1 0,3 0 1,2 1 5,16 5-28,-6 0 0,12 4 0,-10 2-17,3 1-489,4 4 389,3 1-1095,4 4 557,3 2-2210,3 3-865,1 3 3730,-23-11 0,-1-1 0,2 2 0,-1-1 0</inkml:trace>
  <inkml:trace contextRef="#ctx0" brushRef="#br1" timeOffset="124958">21974 6258 16303,'3'-56'1366,"0"0"1,1 0 0,-1 8-455,-1 13-525,1 3 246,0 1-330,-1 16-46,0-3-21,-1 9-40,0 2-34,0 2-39,-1 1-22,1 3-73,-1 0-11,0 7 5,0 1 1,-1 9-7,-1 2 7,-1 5-1,0 5-5,-3 3 0,1 6 11,-3 3-12,1-9 1,-2 2-943,-2 2 1,-1 0 939,0 0 0,-1 1-3,-1-3 1,-1-2 10,-7 12-16,-2-2 19,8-13 0,-1-1-798,-8 12 806,-5 8-10,13-20-1,0 1 6,7-9-5,0-1 21,7-11 46,2-3 78,0-2 2170,1-1-2193,2-5 938,0-2-921,8-14-95,-1 1 1,4-10-12,0 3-12,1-4-587,2-4 571,0-3 0,2-3 0,0-1-3,-5 11 0,0 0 3,7-16-17,-8 17 1,1 0-2329,3-11 2345,-1 0-5,0 3-307,-2 3 295,0 3 17,-2 5 6,0 4-1,-2 5 415,-1 4-426,-1 3-10,-2 3-7,0 3 2399,-1 2-2399,0 0 433,1 2-438,1 2-11,2 2 6,2 3-1,1 2 6,1 4 11,1 1-16,1 3 5,8 13-12,-3-5-276,6 10 283,-4-6 5,11 14 0,-7-9 5,8 10-10,-3 3 5,-9-11-1818,4 12 1812,-12-15 1,-2-1-75,-3 0 75,-2-1 5,-3-1-6,0-2-5,-1-1 11,0-2-6,1-2-5,1-2 11,0-2 6,1-3-6,1-4 250,-1-3-194,2-4 1863,-1-2-1801,0-1 105,2-2-117,1-3 6,1-2-22,2-7-12,1-3 12,0-5-6,1-4-23,-1-5 12,0-4-37,-3 3 1,-1-2 8,5-19-879,-5 14 1,0 0 861,2-21-6,0-1-5,-1-1 5,-1 1 1,-2 1-12,-1 5 0,-2 4 12,-2 7-167,0 6 160,-2 6-4,0 7-7,0 5-5,0 3-17,-1 7-22,0 2 1639,-1 5-1679,-1 2 140,-1 3-974,-10 21 347,4-4-747,-9 18 411,6-9-330,-1 3-532,0 4-1390,-1 2 3154,-1 8 0,8-22 0,0 0 0</inkml:trace>
  <inkml:trace contextRef="#ctx0" brushRef="#br1" timeOffset="125783">21890 6197 14034,'0'-10'5546,"0"3"-5098,2-25 0,0-5-2401,1 9 2213,0-11 1,0-1 1314,2 16-1239,-1 9 352,-1-1-497,0 9-63,-2 3-60,1 2 1425,-2 1-1454,3 4 6,-2 2 5,3 4-3392,-2 5 3382,1 4-79,0 5 90,-1 5-6,-1 6-6,-1 5-485,-1 4 468,-3 2-11,-1 3 1,-5-3-1,0 1 0,-3-1 6,0-2 28,-7 15-23,3-18-5,-3 10-6,7-22 23,1-4 22,3-4 84,-2 1 3093,4-8-3053,1-2 32,4-8 203,1-2-149,1-8-182,3 0 90,4-19 600,2 4-707,5-12-16,0 4 5,2-5-306,4-5 311,-5 9 1,1-2-2218,9-19 2181,-8 18 1,0 0 24,6-12 0,-1 2 18,-2 2-196,-2 5 178,-2 2-22,-3 5 0,-1 5 0,-1 5-2506,-1 4 2511,-1 3 17,0 4-39,-1 2 1426,1 3-1437,0 1 153,1 2-153,2 2 0,-1 4-11,2 3 3327,0 6-3327,7 17 11,-3-3 0,5 15 213,-5-8-213,-2 3-1011,2 2 1016,-3 1-10,0 0 5,-2 0 11,-3-1-22,-1-1 11,-2-2-3061,0-2 3044,-2-2-2043,-1 19 2038,0-20-43,0 12 65,-1-27 449,0-3-444,0-4 2240,-1-2-2234,0-4 3376,0-2-3320,0-2 139,1 0-133,1-3-3415,3-2 3382,3-5-12,3-4 0,3-4 5,4-3 28,2-9 1,1-3-2215,6-11 2153,-5 6 0,-2-1 16,2-9-163,-2-3 175,-3 1 1390,-3-1-1384,-2 0-6,-4 2 11,-3 2 11,-3 2-204,-2-10 165,0 15 1697,-1-6-1703,0 19 6,2 5-11,-1 3 12,2 4 282,-2 3-294,1 5 1080,-1 2-1136,-1 3 312,0 2-306,4 12 1220,-1-1-1198,2 13-28,-1-1-202,1 17-358,-3 11 84,-3 3-589,-4 1 102,-5-15-465,-1 0-930,-3-1-2829,-1-4 5243,-3 1 0,8-18 0,1-1 0</inkml:trace>
  <inkml:trace contextRef="#ctx0" brushRef="#br1" timeOffset="126587">21983 6155 12388,'-1'-9'5393,"1"3"-4149,0 6 1142,0 0-1137,6-66-969,-2 49-179,-1-20 0,2 7 50,0 29-28,0 1-28,0 0 124,6 10-113,-3 0-11,3 12-11,-4 2-28,-2 5-3403,-1 6 3398,-2 4-7,-1 4-301,-4 1 313,-2 3-17,-7 1-11,-2 0-496,-4 0 468,0-1 0,-2-4 0,1-3 0,1-3 0,2-5 12,2-2-7,2-5 6,1-4 17,2-3 3005,1-5-2820,2-3 382,2-5-276,2-5 518,1-5-787,1-6-33,0-4 5,0-5 1,1-4 22,2-9 0,2-2-23,1-12-383,0 7 1,0 0 377,3-10 0,-2 15 0,0 0-3154,4-18 3145,-4 20 1,0 1 14,3-9 5,-1 3 0,1 4 0,0 2-12,0 5 489,0 3-488,1 5 0,0 4 3386,4 2-3414,-3 6 5,8 2 6,-7 8 6,4 3-6,-4 6 0,1 4 0,0 4 0,0 6 0,1 3 0,-1 4-12,5 18-585,-5-9 597,4 10 6,-5-15-6,-1-2-11,1 1-3191,-1-2 3196,1-3 6,-2-1-259,5 5 253,-5-10 1,4 3 10,-7-13 1,0-3 39,1 0 380,-2-6-358,0-1 3362,2-4-3367,0-4 450,14-7-462,-4-1-11,10-8 51,7-11-45,-8 4 0,8-14-1,-12 6-4,-1-2-2745,-1-4 2750,-1 0-3,-7 9 0,0 0-915,5-17 892,-7 17 1,0-2-265,4-27 301,-5 0-39,-1 3-1,-6 10 1,-3 19 22,-1-5 2014,0 10-2048,0-3 1130,-1 13-1123,-1 4 438,0 2-450,0 3-17,-2 2-17,1 3 315,-2 4-315,-1 3-162,-6 14-778,-11 23 346,4-4-1493,-6 14 883,9-18-616,-1 2-2128,-2 4 3982,-5 6 0,12-23 0,-1-1 0</inkml:trace>
  <inkml:trace contextRef="#ctx0" brushRef="#br1" timeOffset="127473">21893 6172 19678,'26'-21'294,"-1"1"0,17-8 864,-45 52-1040,-2 4-34,-4 4-1922,-2 4 1888,-3 2-16,-2 2-205,-1 2 199,-1 1 341,-1 0-352,2-1-429,-1-3 418,4-3-6,2-4 11,2-3 1494,3-5-1466,1-4 1061,4-4-1022,-1-5 73,2-3 199,1-4-9,0-2 882,0-2-1011,1-3 36,2-2-158,3-6-6,2-3-11,1-3-12,1-4 7,2-4-12,2-4 8,1-6 1,1-2-26,5-12-1177,-3 8 0,0 1 1216,3-6-33,2 0-1152,0 0 1147,-1 1-24,0 2 24,0 4-8,-1 5 30,7-2-40,-7 14 1,3-1-18,-5 14 1977,-7 5-1982,2 4 1502,-6 4-1497,-1 6-3,-2 4-2,0 6 11,-2 5 6,-1 7-12,0 3-549,-2 5 544,0 2-993,0 1 993,0 1-6,0 19 0,2-16-5,1 13 6,2-24-1,3-4-49,1-4 55,2-4-6,1-4 12,1-2-17,1-4 11,-1-1 0,-1-4 44,1 1 509,-6-6-435,0 0 1047,-4-4-1047,-1-1 36,1-2-98,0-2-16,2-4 4,1-3-4,1-2-7,0-1-10,2-1-7,-1-1-4,2 0 10,0-1-5,0 1-6,0-2 11,7-6 1,-4 5-1,4-5-11,-5 8-5,2 0 5,0-1-11,1 0 11,1 0 6,0-1-6,0-1 1,0 0 10,0-2-11,0-1 12,-1-4-7,-1-1 29,7-18-1012,-6 11 984,3-11 5,-7 16-11,-2 2 12,-2 2 22,0 3-23,-3 2-154,1 2 154,-3 1-16,1 3 11,-2 1-1,1 2 1,-2 2 978,0 2-973,0 1 173,0 3-201,0 1-95,0 1 96,0 10 5,0 0 0,0 8-23,0-3-10,0 3-214,0 11-94,1-5-320,0 10-628,0-8-1747,0 2 3036,0 3 0,0-14 0,-1 0 0</inkml:trace>
  <inkml:trace contextRef="#ctx0" brushRef="#br1" timeOffset="128654">22948 6457 11058,'14'-49'1397,"0"-1"1,0 0 0,1-3 0,0 3-816,1-2 0,-1 6-43,-3 9-47,1-4 1747,-7 20-1897,-1 5-73,-1 5 656,-3 4-785,1 2 321,-2 3-399,1 2 1215,-1 7-1255,0 2-3347,-1 21 3342,0-4 11,-2 14-203,-1-5 187,-2 4 4,0 2-16,0 2 6,-2 1-442,0-1 436,-1 1-630,-1-1 630,1-3-11,0-4 2794,0-5-2749,-3 3 10,3-14 12,-3 2 293,6-14-215,0-4 615,0-2-648,1-2 1021,0-3-1060,0-3-12,1-5-5,0-3 0,1-6-12,1-3 12,1-5-474,1-6 468,4-3-11,3-4-17,6-3 6,4-2 5,3-3 6,-3 14 0,3-1 0,0 0 0,1 0-425,0 1 1,0 0 416,-1 6 0,0 2-9,6-6 0,1 5-47,-1 3 36,0 5 5,0 5-5,12 3 0,-10 7-11,6 2-6,-11 7 433,-4 4-438,-1 6 11,-3 4 855,-2 6-855,-4 3-3332,-4 4 3348,-3 2-612,-11 22 607,-2-10-6,1-15 1,-3-1-1,-13 12-5,-5-2-2060,-4-3 2071,-3-3-3,11-12 0,1 0 15,-14 9-12,-9 5 286,21-17-269,4-3-6,4-4 39,4-3 6,5-4 17,4-2 2218,3-1-2229,3-3 3316,0-1-3361,1-1 260,2-1-266,2 3-5,3-1 5,3 1 6,3 1-6,4-1 0,4 2-11,6 0 6,24 0-586,-8 0 569,20 1-11,-16 2-29,1 3-66,-1 0-74,-1 3-249,-14-4 0,0 1-299,17 3-325,11 2-499,-19-5-1930,-4-2-2321,-3-2-1765,-6-1 7579,-7-1 0,-10 0 0,-6 0 0</inkml:trace>
  <inkml:trace contextRef="#ctx0" brushRef="#br1" timeOffset="128895">23940 5772 19714,'0'-10'3422,"0"2"-2548,0 8 1019,0 0-1809,3-18 11,3 27-5,6-9-6,5 35-28,2 3-17,3 6-2310,4 5 2288,1 4-15,-13-24 1,1 2-1342,4 15 1,0 1 1307,-5-10 1,-1 0-35,2 12 1,-2 0-322,-8-14 1,-2-2 158,-2 1 1,-4 0-461,-9 14 1,-5 0 106,2-11 1,-2-1-767,-8 11 0,-3-2 298,5-15 1,-1-1 1047,-4 3 0,0-2 0,-2 2 0,1-3 0</inkml:trace>
  <inkml:trace contextRef="#ctx0" brushRef="#br1" timeOffset="132272">20423 7862 11662,'7'-39'586,"0"-1"0,0 3 1,-2 11 2157,-5 23-2638,-1 2 1404,-1 2-1386,-2 4 903,-3 3-853,-4 7 5,-3 6-11,-5 7-11,-4 7-446,-4 7 418,-4 4-34,-4 4-62,17-23 1,0 0-9,-1 1 1,-1 1 2,-6 14 0,1 2-631,6-11 0,1 1 597,-5 10 1,2 0 8,9-13 0,2-2-9,-6 29 6,7-5 6,5-5-12,13 14 0,1-32 1,2-2-711,16 28 626,11-12-72,-5-21-101,4-2 249,-6-10 1,1-2-2670,19 4 2683,-12-7 0,-2-1 0,-8-3 0,0-1 0</inkml:trace>
  <inkml:trace contextRef="#ctx0" brushRef="#br1" timeOffset="137614">20977 8247 20593,'23'-54'1034,"-1"0"1,-4 10-1,-1 6-720,8 2-45,-9 18-34,-2 3-45,0 4-50,-3 2 34,1 4-113,-4 2-5,0 4 28,-3 3 0,-2 5 18,-1 5-24,0 4-3403,-5 5 3387,-3 6-1320,-4 3 1297,-6 7-431,1-7 1,-1 1 414,-11 21-250,8-17 0,0-1 239,-9 19-1,2-2 0,2-3-11,3-3 6,3 9-6,8-16-28,2 7 2123,11-12-2101,3-12 6,6 3 1473,3-15-1473,3-2 1379,2-4-1429,16-2-51,-6-2-73,13-4-140,-8-3-991,20-10-289,-12 2-366,17-8-2241,-16 4-5615,-5 0 9816,-4 2 0,-18 8 0,-6 3 0</inkml:trace>
  <inkml:trace contextRef="#ctx0" brushRef="#br1" timeOffset="138245">22085 8163 15967,'2'-7'5046,"-1"1"-3444,-1 6 538,0 0-1989,1 7 84,1 9-140,0 4 0,-1 8-4,0-4-3416,-3 3 3381,-2 2-807,-2 1 785,-2 2 22,-5 14-34,3-15 1,-1 0-23,-5 20-6,-2 3 6,9-24 6,5-11 2997,0 1-2975,3-11 1178,0-5-1155,1-1 55,3-9 6,1-6 6,4-12-68,-1 0-5,1-5-6,-3 3 17,5-22-50,-1 8-1199,4-17 1204,-2 13 1,3-2 4,2 1 18,2 1 2,1 8 1,1 0 13,6-7-39,-7 12 1,2 1-839,13-2 849,-8 10-11,8-1 1,-10 11-1,0 4-17,-1 3 1075,0 3-1069,-1 1-11,-1 4-17,-1 2 11,3 12 17,-8 0 23,0 7-29,-9-2 6,-3 1 6,-4 3-1,-6 2-5,-5 2-5,-8 1 5,-6 3 0,-6 0 5,-4-1-307,-4 0 302,-2-2 0,14-13 0,0-1 6,-13 6-6,-5 0 0,22-15 28,7-4 11,5-3 22,5 0 35,3-6-57,3 1 56,8-7-45,1 4 1281,5-2-1230,17 4-67,-9 2-17,15 2-6,-12 5 6,13 8-29,-8 0-10,10 8 5,-10-4-249,1 4-25,15 11-684,-10-6 275,8 8-454,-14-10-526,-2-1 1680,14 11 0,-23-19 0,9 6 0</inkml:trace>
  <inkml:trace contextRef="#ctx0" brushRef="#br1" timeOffset="139050">23322 8260 19664,'33'-41'491,"0"-1"0,-4 4 0,-5 7-155,-13 17 1532,-3 4-1649,-2 2 542,-2 4-672,-2 1 331,0 4-370,-2 3 1046,0 5-1051,-3 5 5,-2 3-16,-3 4-1,-3 4-5,-2 2 12,-3 2-24,-3 2 29,-13 17-1990,5-11 1956,-11 11-11,12-17-505,1-2 516,3-6-198,5-3 198,3-6 23,6-5 5,3-4 1827,2-3-1782,2-2 591,2-5-614,3-3-16,2-5 254,4-4-243,2-5 28,3-2-40,1-4 24,2-4-564,2-3 524,1-5-1403,2-1 1408,0-2-10,1 1 22,-1 1-6,0 4-340,5-4 334,-9 15 12,2-1-11,-9 17-1,-3 4 433,0 3-444,6 10-10,-6 1-7,6 10 1427,-7 0-1432,-1 4 6,-1 4-6,0 3 5,-1 3 1,-1 3 5,-1 1-19,1 2 8,1 0-5,1 1-18,1-1-3201,0-1 3218,1-2 1,1-4-337,-1-4 320,1-3 22,-1-5 0,-1-3 22,-1-6-16,-2-1 22,1-5-34,-2-2 355,2-5-344,0-3 3212,1-4-3184,4-13-21,-3 1-7,4-10-10,-4 3-81,2-3 97,0-6-3169,7-20 3169,-2 12 8,-1 9 1,0 0-694,3-2 674,4-8 23,-8 22-1,2-1 380,-6 10-402,1 0 2995,-5 10-3017,-2 3 1122,-1 1-1329,1 1-146,-2 5-325,2 1-628,0 4-1450,2 3-7053,0-1 8948,0 0 0,-1-5 1,-2-3-1</inkml:trace>
  <inkml:trace contextRef="#ctx0" brushRef="#br1" timeOffset="139520">24368 7948 21724,'-8'-46'657,"0"0"0,2 4 0,0 9-192,4 17 851,2 5-1019,-1 1-68,1 4 264,0 2-398,0 3 136,1 0-175,1 1 499,2 3-516,3 4-5,4 5-12,2 6 6,3 6 17,11 23-28,-5-5-1047,-8-13 0,0 2 1047,3 19 5,-3 3-5,-6 6 5,-4 3-615,-5-29 0,-2-1 601,-2 2 1,-2 0 2,-3-1 0,-2 1-11,-2-1 0,-2-1-14,-1 1 0,-3-1-39,0-1 0,-3-1-104,0 0 0,-2 0-238,0-2 0,-2-1-689,0 0 1,-1-1 1083,-4 3 0,2-3 0,-3 3 0,1-3 0</inkml:trace>
  <inkml:trace contextRef="#ctx0" brushRef="#br1" timeOffset="146739">25288 3045 15944,'15'-40'1010,"0"1"0,0 2 1,-6 11-630,-8 24-101,-2 2 16,-4 5 80,-2 5 10,-7 6-3409,-3 7 3359,-5 7-44,-5 6-380,5-3 1,-2 3 146,5-8 0,-1 2-17,-4 6 1,-2 6 0,2-4-1070,0 0 0,1 0 1038,-9 13 0,0 2-21,8-16 1,1 1 0,0-3-704,-4 8 0,-1 0 683,4-6 0,-1 1 1,1-2 108,-3 2 1,2-1-184,0 0 0,0 0-441,1-2 1,1 1 356,1-2 1,2-1-51,1-1 0,1-2-411,-13 25 81,9-7-704,5-8 34,8-8-1641,4-6 3286,5-6 0,0-10 1,1-3-1</inkml:trace>
  <inkml:trace contextRef="#ctx0" brushRef="#br1" timeOffset="146954">25695 3127 22088,'-6'39'735,"-8"3"-651,-24 8-1806,18-22 0,-2 0 1741,0 2 1,-1 1-12,0 0 1,-1 2-1101,-1 1 1,1 0 1060,-1 0 1,-1 1-43,1 0 0,0 1-17,-1 0 1,1 0-278,1-1 0,0 1-627,1-1 0,1 1 994,-2 5 0,2-3 0,-1 3 0,3-3 0</inkml:trace>
  <inkml:trace contextRef="#ctx0" brushRef="#br1" timeOffset="151676">27227 3467 15289,'0'-57'1187,"0"0"0,0 13 1,0 6 321,0 6-1246,0 21 359,0 3-505,0 3 176,0 1-254,0 3 653,2 1-659,0 1 7,5 7 16,-1 1-40,2 9 18,-1 1-3398,-2 4 3392,0 5-6,-3 2-441,-1 5 436,-4 2-17,-7 22 11,-2-12-952,3-16 0,-2-1 930,-6 12 22,-1-3-1519,0-2 1514,0-3-12,2-3 1503,2-3-1480,-1 2 11,6-11 307,1-1-246,5-11 2102,2-4-1699,1-1 2968,2-10-3404,1 0 0,2-10-6,-1 2 0,2-4-10,0-2 4,-1-4 7,1-2-1,-1-3-843,-1-3 838,0-4-1,0-3 1,0-2 17,0-1-17,-2-1-1,2 1 1,0 2-485,1-10 512,0 16-10,0-5-12,-1 22-16,-1 3-12,-1 6-27,1 3-6,-2 3 788,1 3-783,0 3 620,0 4-609,0 5 7,0 7-12,-1 6 11,-1 5 28,-4 24-1153,0-9 1114,-5 17-1210,0-14 1204,0-1 0,-2-1 6,1-3-11,1-3-236,1-4 259,2-4-1,1-4-6,2-2 7,2-3-12,0-2-6,1-5 6,0-2 0,0-5 28,0-3 982,1-2-820,-1-3 1204,2-3-1349,-1-2 307,2-5-324,-1-2-5,1-5-1,-1-3-11,0-4-830,1-3 830,0-5 0,4-24-5,-1 10-1,-3 14 1,1 0 5,2-15-5,0 1 5,-2 3 0,0 4 7,-1 5 4,0 7-16,-1 3 5,-1 7-11,0 4-6,0 6-11,0 3-34,0 6 888,0 4-837,0 7 5,1 3 1,-1 7-6,0 4-6,-1 4 1,0 5-208,-1 2 213,-1 3-477,-1-1 477,0 1 0,-1-2-23,0 12-27,0-4-29,1-1-100,1-11-230,2-12-470,0-3-1199,0 0 2078,0-1 0,1-8 0,-1-2 0</inkml:trace>
  <inkml:trace contextRef="#ctx0" brushRef="#br1" timeOffset="1.08128E6">21792 6970 6915,'-9'0'3540,"2"0"-2705,7 0 2296,0 0-3059,-22-4 175,39 2-169,-21-2-11,44 3 45,8 1-72,-8 1-3404,17 0 3386,-15 1 6,1 1-311,-1-1 399,0 1-16,-3-1 348,-2 0 14,-2-1 0,-3 1 11,9 0-26,-14-1-21,4 0-70,-16 0 39,-4-1-33,-4 1-258,-4-1-96,-11 2 3357,-13 0-3281,-4 0-30,-9 0 12,6 0-29,-5 0 18,-1 0 19,-4-1 59,-1 0-630,-1 1 496,-2-1 7,1 1 13,0-1 4,3 2 7,2-1-2,4 1 21,3-1 4,3 1-2,4 0 11,2-1-12,1 1 14,3 0 2,0-1-25,3 0 16,0 0 898,3 0-949,0-1-104,4 0 92,2 1-1,2-1-21,5 0-86,3 0 75,16 0 42,1 0-35,13-1-337,0 0 330,4-1-2488,6 0 2568,3-1 127,3 1-73,-1 0-73,-16 1 0,0 0-361,15-1 380,9 0-1,-26 1 152,5-1 53,-18 0 105,2 0 240,-19 1-322,-2-1 2242,-8 0-2648,-1 0 589,-7-2-520,-2 2 13,-3-1-9,-5 1-70,-2-1-63,-18 1 63,7 0 130,-14 1-27,13 0-779,-1 0 771,-2 0 14,2 0 52,0 1 24,3 0-508,3 1 519,4 1-2,6-1-13,5 0-34,6 0 12,5-1 63,4 1 977,7-2-910,4 1 48,8-1 21,7 0 159,7 0-198,8-1-31,7-1-43,7-2-1955,7 0 2041,4 0-139,-30 2 0,2-1-13,14 1 1,1-1-56,-11 2 1,-1-1-33,10 1 0,0 0-178,11 0-383,-6 1-1851,-8 0 2447,-3 3 1,-21-3-1,-4 3 1</inkml:trace>
  <inkml:trace contextRef="#ctx0" brushRef="#br1" timeOffset="1.13559E6">27976 3344 21265,'25'-3'605,"-6"2"-319,-18 1 1338,-1 0-1484,-3-1-28,-1-1 0,-2-2-11,1-2-17,0-2 28,1-3-34,-1-2-5,2-3-11,1-2-12,1-2 1,1-3-18,1-1-10,2-1-1,2 2-5,2 0-6,1 2-3381,-1 4 3370,1 2 12,0 4-12,1 2-12,2 2 301,2 3 12,3 2-44,2 1 3384,2 2-3417,4 3-26,1 4-428,2 6 377,0 3-330,0 5-53,-3 4-1055,-3 5 1016,-6 3-32,-8 7 78,-11 2 54,-10 6-573,-14 2 724,9-24 1,-2 0-379,-4 0 0,-2 0 451,-1-1 1,-2 0 39,-14 6 1,0-2-5,11-10 0,1 0-320,-7 2 1,1-4 381,-3-2 6,7-7 655,9-2-686,7-4 572,8-1-607,4-1 851,4-1-877,8-1 1172,4-1-1221,9-1-116,18-1-32,-5 2-564,17-1 516,-9 3-89,3 3-180,5 1-1461,3 5-531,4 2 1872,-22-4 0,-3 0 0,4 1 0,-2 0 1</inkml:trace>
  <inkml:trace contextRef="#ctx0" brushRef="#br1" timeOffset="1.14241E6">28948 3150 14981,'20'-29'-530,"0"1"1,12-17 160,-29 45 105,-1 0 46,2 4 212,-2-1 34,0 2 28,-1-3 51,0-1 5596,0 0-5408,-1-5 56,0 2-52,1-4-10,-1 3-24,0 0-14,0 1-37,0-1-84,0 1 293,0 1 152,1-1-384,0 0 155,1-3-62,1-1-145,0-1 53,-1 1-9,0 2 143,0 0-116,-1 0-106,0 1 25,1 2 162,-2 0-304,-4 8 34,0 1 39,-4 8 200,0 2-223,-1 3 6,-1 5-17,0 1-62,0 4 92,1 1-76,2 2 0,-1 29-274,5-24 241,2 21-287,3-33 275,4-2-19,0-3-11,3-4 22,0-2 32,0-3 84,0-2 68,1-4 293,6-3-60,-2-2 25,5-6 77,-3-3 35,1-5-46,0-3-47,2-4-20,1-2-96,0-3-103,-1-2-37,0-1 176,0 2-393,-2 3 13,-1 2-3,-3 5 30,-2 3-60,-5 6 21,0 2 2,-5 6-108,0 3 105,0 3 15,1 6-14,1 5-16,1 4 0,5 21-294,-2-6 197,3 16-165,-3-20 1,1 3-1866,1 6 1,0 3 1674,2 6 1,0-2 0,-3-14-1,-1-5 1,2 10 0</inkml:trace>
  <inkml:trace contextRef="#ctx0" brushRef="#br1" timeOffset="1.14438E6">30487 3079 13637,'1'-6'1002,"1"0"-599,-2 6 1412,0 0-1524,-57 2 6,32 1-508,-11-1 1,0 0 552,9 2 5,-1-1 17,3-1-27,0 0-12,2-2 141,3 0-202,1 0-29,3-1-6,1 0-21,3-2-35,2 1-44,2 0 514,3 1-570,-2 1-62,4 0 6,-2 1 5,3 2 12,-1 1-1,0 4 6,1 0 6,0 2 11,0 2 6,0 1 5,2 1-5,-2 2-12,2 2 0,-1 2 57,-3 13-57,-1-6 12,-3 9 5,0-11 6,-1 0 6,-2-1 16,0 0-39,-1-3 45,0-1 5,2-2-22,0-3 12,2-3-24,1-2 1,4-3 28,-1-3 308,4-2 459,-1-1-700,5-5-84,1-1-45,5-5 0,2-1-16,0-1-18,3-1 12,2 1-17,0 2 6,1 0 5,0 2-11,10 0 5,-5 3 1,9 1-366,-9 3 371,2 1-11,0 3-6,3 2 12,-1 5-1,3 1-5,0 3-2313,0 1 2302,-1 3 0,-2 1-11,-2 3-85,2 19 79,-14-14-794,-4 14 766,-19-22-28,-9 0-99,-8-2-58,-6-1-134,-6-1 1328,-2-2-2029,-2-3-1097,-1-1-3467,1-3-2599,6-2 8239,6-2 0,15-2 0,8 0 0</inkml:trace>
  <inkml:trace contextRef="#ctx0" brushRef="#br1" timeOffset="1.14463E6">30540 3066 16891,'1'-3'3249,"1"1"-46,-2 2-3018,62-47-1498,-40 32 1388,13-11 1,-1 2 59,-21 19 451,-2-1-497,-2 2 205,-1 0-272,-1 1-22,-2 1-33,-1 1 729,0 0-886,-1 1-185,0 0-432,0 2-1293,1 1-7103,-1 2 9203,0 1 0,-2-3 0,0-1 0</inkml:trace>
  <inkml:trace contextRef="#ctx0" brushRef="#br1" timeOffset="1.14859E6">31318 3170 14077,'9'-44'679,"-1"1"1,-1 4-1,1 5-6,7 5-432,-4 9 1134,5-2-1229,-6 11-45,1 3 387,-1 3-438,2 1 207,2 3-234,1 1 698,3 3-710,1 3-11,0 3-11,2 4-51,6 13 1,-7-5-830,3 10 790,-12-7-200,-3 2 177,-4 1-72,-12 11 118,-3-7 61,-10 6-182,-1-12 227,-4-2 33,-3-2 183,0-1-155,0-3 130,-8 1-102,10-6 40,-2-1 239,14-8-122,5-1 18,3-2-40,4 0 180,1-2-292,2-1 589,3-3-617,3-1-11,3 0-23,4 0 12,2-1 22,12-1-56,-5 2-28,8 0 17,-6 4-17,0 1-5,3 1-12,0 2-6,2 2-10,0 2 16,1 5-11,1 2 0,-1 2-11,0 3-6,-2 1-22,7 25 39,-18-15 5,0 16 1,-26-20 5,-7 1 6,-10-1-11,-7-1-933,-4 0 932,-5-4-16,-1-1-11,-1-2-29,1-1-112,3-2-285,3-1-1154,5-3-7253,6 0 8855,8-4 0,8-2 0,6-2 0</inkml:trace>
  <inkml:trace contextRef="#ctx0" brushRef="#br1" timeOffset="1.15006E6">32702 3087 10035,'-1'-5'5870,"1"1"-3311,0 4-2368,-61-15-4350,36 20 4240,-13-8 1,1 4 30,13 24-17,-3 4-17,0 3 739,-1 5-773,1 3-10,0 2-1217,2 3 1205,1 2-5,5-1-795,2 0 790,4-3 943,4 15-938,6-18 254,6 10-254,6-22 714,5-2-708,3-3 202,3-2-169,2-4 33,0-3 40,1-4 51,-2-4 27,-2-4 253,4-7-264,-7-1-6,2-6-28,-8-1-5,-1-2-6,0-1 12,-2-1 5,-2 0-6,-2 0-16,-2 2-11,-3 2-29,-2 2-33,-4 0 11,-4 3-45,-3 1 1422,-3 1-1416,-10 4-34,6 0-11,-6 3-11,10 0 1101,4 3-1253,0 4 906,5-2-1046,2 4-1069,7 1-95,5-1-2152,5 3 3619,6-3 0,-7-5 0,1 0 0</inkml:trace>
  <inkml:trace contextRef="#ctx0" brushRef="#br1" timeOffset="1.15037E6">33015 3145 18067,'-3'-5'2123,"1"2"-5739,2 3 3695,68-51-35,-36 38-30,11-13 0,1 4-1069,-10 27 1078,-1 5 503,-5 7 1,-1 4-521,5 7-3,-7-4 0,-4 2-3,-5 9-12,-9 4 1,-2 3-62,-3 14 805,-2-11 0,-3-1-1013,-9 8-156,-2-1 1414,-2 0-2293,-2-2-1216,1 0-2725,0-3 5257,2 4 0,6-24 0,2-2 0</inkml:trace>
  <inkml:trace contextRef="#ctx0" brushRef="#br1" timeOffset="1.15055E6">33124 3543 18817,'-1'-3'2078,"1"0"-1428,0 3-3915,73-53-6566,-43 37 8910,14-14 1,-3 3 0,-28 24 0,-4 1 0</inkml:trace>
  <inkml:trace contextRef="#ctx0" brushRef="#br1" timeOffset="1.16365E6">25330 5836 17405,'25'-54'971,"0"0"0,-2 5 0,-3 8-383,-8 16 436,-2 5-246,-3 2-310,-4 9-312,-1 2 24,-2 6-136,0 3 275,-2 3-268,-1 5 22,-4 8-6,-3 7-11,-5 7-586,-2 6 552,-4 7-1086,-3 3 1086,-4 7-14,15-28 1,-3 4-32,-5 9 1,-3 7 0,2-4-980,-1 0 1,1 1 960,-2 1 0,-1 4 0,1-4-52,3-6 1,2-2-40,-1 0 1,1-1-74,1 0 1,1-1-577,1-3 0,1-1-59,-8 25-527,6-9-1450,7-9 2877,6-6 0,2-16 0,2-3 0</inkml:trace>
  <inkml:trace contextRef="#ctx0" brushRef="#br1" timeOffset="1.16388E6">25845 5781 16688,'21'-43'661,"0"-1"0,-1 4 0,-5 9 1489,-7 19-1859,-3 4 584,-3 3-606,0 3 170,-2 10-332,-3 3-6,-2 11-34,-4 3-17,-3 7-16,-5 6-140,-3 6 111,-5 7-10,-3 5-158,8-17 1,-4 5 0,2-2-149,1 0 0,-1-1-667,-1 2 0,-1 4 0,2-5 20,3-6 1,2-2-726,1-1 0,0 0-7066,-9 23 8749,6-10 0,9-23 0,6-10 0</inkml:trace>
  <inkml:trace contextRef="#ctx0" brushRef="#br1" timeOffset="1.1646E6">26924 5751 19888,'13'-54'1066,"1"1"0,-3 12 0,-2 6-484,-5 1-419,-4 29-35,1 0-88,-1 5 83,0 6-39,0 2 11,0 7 0,-1 4 196,-16 40-235,4-16-876,-1-5 0,-1 0 843,-8 11-7,6-14 1,0 1-1425,0 0 1,0-1 1410,1 0 0,0-2 8,-6 21-275,14-25 275,3-3 1,3-6 25,15 2 36,-1-13 0,15-4-1073,-4-15 1073,6-6 12,2-4 2132,4-2-2105,1-2 17,-1-2-382,0 0 399,-2 0-12,-1 1 118,8-9-140,-14 10 6,7-5-6,-18 14-11,-2 5 83,-5 3-100,-3 3 2975,-2 2-3020,-1 2-27,-1 4 4,0 4 1062,1 3-1056,-1 4 6,0 3 23,-2 15-1,-4 9-39,0 3-830,-5 4 786,4-9-1,-2 2-61,1 1-1189,0 1 802,3 0-555,2 1-1421,2 0 2458,6 6 0,-4-23 0,4-2 0</inkml:trace>
  <inkml:trace contextRef="#ctx0" brushRef="#br1" timeOffset="1.17102E6">27887 5870 9710,'8'-3'5321,"-1"1"-4301,-7 2 2845,0 0-3619,26-12-33,-18 9-23,20-10-5,-27 13 3024,1 0-2973,-2-3-80,-1 0-60,-1-5-1,-1-2-17,1-2-11,-1-3-22,2-3 6,-1-12-46,3 7 23,1-8 0,3 11-5,2 3-7,2 2-4,1 3-1,1 1 6,1 3-6,10 1-11,-5 4 0,8 1 22,-6 4-22,2 2 0,11 10-11,-8 0 0,7 8-6,-11-4-364,-3 3 336,-3 3 23,-3 2 16,-4 2-16,-3 3 10,-8 3-10,-6 3-1055,-9 2 1043,-6 3 9,2-11 0,-3 0 14,-14 17-779,13-17 0,-1-2 806,-10 8-4,2-6-392,-11 0 419,15-13 6,-7-2 11,17-12 218,2-2-202,4-3 35,4-3 5,2-1 818,5-3-772,2-3 1625,4 1-1732,4-3 614,3 4-615,7 0-5,2 1 39,19-3-67,-4 4 50,16-1-67,11 8-11,-11 4-227,15 4 149,-17 4-1729,-16-1 0,0 1 614,16 7-3406,8 12 4503,-18-5 1,-17-11 0,-3-1 0</inkml:trace>
  <inkml:trace contextRef="#ctx0" brushRef="#br1" timeOffset="1.17802E6">29389 5627 11878,'6'1'2481,"-1"0"4391,-5-1-6653,-5 2-51,1-2-34,-7 2-33,0-2-11,-3 0-34,-4 0 0,-2 0-12,-5 0-9,-2 0 4,-2 0 0,-1 0-5,0 2 33,-8 1-45,10 1 6,-3 2-5,13-1 10,4 0-5,2 0-11,2 1 11,1 0 0,1 2 34,0 0 72,-5 7-16,-2 2-51,0 0 0,0 1 12,6-6-29,0 1-5,0-1 0,2 0-1,0-1 18,1 1-23,0-2 23,1 1-17,1-1-6,0-1 11,1-1-16,0-1-12,2 0 1,-1-3 5,2 0-12,0-2 7,0 0 1209,0 0-997,2-2-56,-1 0-77,2-2-46,-1 0-40,0-2-4,0 0 21,5-2-22,3-1-11,3 1 0,2 1-11,-1 3 11,9 1 11,-4 0 1,8 1-12,-5 0 0,0 3-12,2 0 7,0 3-3404,10 5 3398,-9-1 0,6 6-6,-12-4-6,-3 2 12,-4 1 0,-2 0 0,-5 2 0,-3 1-6,-3 0-17,-4 2 22,-4 0-4,-5 0 4,-4 0 12,-3 0-84,-13 7 34,8-8-17,-8 3-12,12-10-27,2-2-45,0-3-68,2-1 3287,1-1-3572,1-3-342,2 0-583,0-1 1429,-5-4 0,10 2 0,-2-2 0</inkml:trace>
  <inkml:trace contextRef="#ctx0" brushRef="#br1" timeOffset="1.17834E6">29432 5588 16331,'6'-2'3405,"-1"1"-867,-5 1-2253,66-15-33,-39 10-511,13-4 1,-1 0 493,-17 5 193,0-2-199,-3 1-5,-2 0 11,-3-1-5,-3 1-12,-3 0 561,-2 1-622,-2 1-51,0 1-27,-3 1-438,0 0-156,-4 1-946,-2 3-8017,-3 0 9478,1 3 0,3-3 0,1-1 0</inkml:trace>
  <inkml:trace contextRef="#ctx0" brushRef="#br1" timeOffset="1.18389E6">18716 12419 15844,'18'-22'-4174,"6"3"4174,20 14 0,-21 2 0,1 0 0</inkml:trace>
  <inkml:trace contextRef="#ctx0" brushRef="#br1" timeOffset="1.18407E6">19837 12268 10926,'43'-26'0,"-8"6"0</inkml:trace>
  <inkml:trace contextRef="#ctx0" brushRef="#br1" timeOffset="1.18424E6">20975 12123 15529,'0'4'2734,"0"0"-6011,0-4 0,0 0 0</inkml:trace>
  <inkml:trace contextRef="#ctx0" brushRef="#br1" timeOffset="1.18441E6">21877 12139 7431,'0'0'0</inkml:trace>
  <inkml:trace contextRef="#ctx0" brushRef="#br1" timeOffset="1.18481E6">23591 12354 16790,'0'0'0</inkml:trace>
  <inkml:trace contextRef="#ctx0" brushRef="#br1" timeOffset="1.185E6">24141 12716 21142,'-3'11'1625,"1"-2"-1149,2-9-10307,0 0 8209,16 34 0,-12-26 0,11 26 0</inkml:trace>
  <inkml:trace contextRef="#ctx0" brushRef="#br1" timeOffset="1.1852E6">24364 13902 20860,'-31'31'-861,"0"1"1,1-3-1,12-4-2546,25-10 3407,3 3 0,-4-8 0,0 0 0</inkml:trace>
  <inkml:trace contextRef="#ctx0" brushRef="#br1" timeOffset="1.18539E6">24368 15275 16142,'-15'41'0,"1"1"0,2-9 0,1 0 0</inkml:trace>
  <inkml:trace contextRef="#ctx0" brushRef="#br1" timeOffset="1.18612E6">17722 13019 19490,'5'-42'868,"-1"0"0,0 3 0,-1 10-744,-3 23-91,0 3-77,0 3-69,-2 5-44,0 4-185,-3 9-425,0 8-1401,-3 8-6608,1 2 8433,0-2 1,3-16-1,2-6 1</inkml:trace>
  <inkml:trace contextRef="#ctx0" brushRef="#br1" timeOffset="1.18632E6">17656 15475 22218,'-3'3'252,"1"0"-2801,2-3-5970,-10 62 8144,8-41 0,-3 13 1,1-4-1,5-25 1</inkml:trace>
  <inkml:trace contextRef="#ctx0" brushRef="#br1" timeOffset="1.18649E6">17669 17148 5739,'0'0'0</inkml:trace>
  <inkml:trace contextRef="#ctx0" brushRef="#br1" timeOffset="1.18667E6">19277 17707 8394,'0'0'0</inkml:trace>
  <inkml:trace contextRef="#ctx0" brushRef="#br1" timeOffset="1.18686E6">21097 17515 19230,'57'-23'-3277,"0"1"0,-5 0 0,-6 7 2063,-10 12 0,-16 1 0,-9 1 1</inkml:trace>
  <inkml:trace contextRef="#ctx0" brushRef="#br1" timeOffset="1.18703E6">22696 17210 12118,'0'0'0</inkml:trace>
  <inkml:trace contextRef="#ctx0" brushRef="#br1" timeOffset="1.18721E6">23771 17208 23427,'23'-25'-1967,"0"1"1,15-16 0,-27 40 0,-5 0 0</inkml:trace>
  <inkml:trace contextRef="#ctx0" brushRef="#br1" timeOffset="1.18758E6">24423 15778 22811,'-4'-6'930,"1"2"-723,3 4-1852,0 0 0,0 0 1</inkml:trace>
  <inkml:trace contextRef="#ctx0" brushRef="#br1" timeOffset="1.19956E6">30056 5906 10209,'1'-8'4895,"0"2"-3394,-1 6-319,6-65 1529,-1 7-2485,-1 16 1,0 1-939,-1-11 1042,-1 35 314,-1 3-391,1 2 163,-1 3-214,1 1-34,0 3-39,-2 1 497,1 1-631,0 3 10,1 5 1,0 2-6,3 10 0,-2 1 6,3 17 10,-3-6 12,2 27-16,-5-20-916,1 14 916,-2-14 4,-1-1-164,0-1 148,-1-2-6,1-2-5,1 10 28,0-11-23,5 13-5,-1-21 6,3 0 27,-3-14 934,-1-4-564,-2-1 1316,1-2-1456,0-6-111,0-2-107,-1-8-51,0-3-6,0-7 1,0-3 28,0-3-1,2-4 6,0 0 1,1-2-7,2-1-909,5-14 910,-2 13 0,5-10-6,-5 20 28,4-4 0,-4 9-34,0 4-16,-5 11-102,-2 9 96,-4 19 23,-1-2 10,-1 18-22,-2-8 17,1 4 6,-1 1-6,-2 17 0,3-10 446,-1 11-446,5-17 11,2-2-17,0-3 6,0-2 6,2-3 6,0-3-12,2-4 11,-1-3-11,0-3-11,-1-4 39,-2-2 117,2-2 330,-2-8-464,2-1-3397,-2-7 3402,2-2-4,-2-3-7,1-2 18,-1-5 5,1-2-12,-1-4 7,1-2-1,1-17-16,1 12-343,1-9 365,2 19-5,-1 3 21,0 4-10,1 5 5,-2 3 3212,-1 4-3223,0 4-23,-2 1-33,0 4 529,-1 2-512,0 6-1,0 2 18,0 8-12,-1 3-10,0 5-52,-2 5-83,0 4-185,-1 4-1512,-2 23-914,2-12-6754,0 12 8668,2-23 0,2-18 0,0-8 0</inkml:trace>
  <inkml:trace contextRef="#ctx0" brushRef="#br1" timeOffset="1.21272E6">31293 5540 8494,'0'-5'4801,"0"2"346,0 3-4884,-20-36 119,6 33 83,-19-25 16,10 43-33,-5 4-731,-4 4 591,7-4 0,-1 2-942,-15 12 729,14-10 0,0 1 68,-10 11-20,13-9 0,0 1-20,-11 15-492,14-14 1,2 0 441,-3 11-22,4 0-23,6-3 5,5-1 1,5-1-17,7-1 27,5-1 85,23 12-41,-2-13-4,18 7 6,-5-18-12,2-2 17,4-5 12,-3-3-66,-2-5 93,-4-2 29,-8-5 1115,-5-2-1115,-7-3-12,-5-4-28,-5-2 45,-6-10-118,-3 3-16,-5-7-6,-4 5-11,-6 0 0,-2 1-1,-3 1 1,-3 2-38,0 1 27,-2 2 5,-1 3-6,0 3-5,1 2 6,-2 3-12,1 2-2325,0 1 2314,-2 3-109,1 2 59,-2 4-62,-1 3-112,-2 3-179,-2 3-420,-3 2-936,-2 2-5196,0 2 6972,-5 5 0,19-14 0,2 1 0</inkml:trace>
  <inkml:trace contextRef="#ctx0" brushRef="#br1" timeOffset="1.2145E6">31760 5711 17180,'-8'-42'276,"1"0"0,0 3 1,5 9 1115,8 19-1235,2 1 410,3 1-393,6-3 115,-2 4-244,5-1 693,-4 6-726,1 1-12,0 1-6,0 2-5,1 3 0,0 2-6,0 5 6,2 4-12,-1 3-27,-1 3-240,-1 4 234,-3 3-123,-1 29 128,-9-20 23,-5 20 28,-15-17-792,-1-12 848,-7 6 11,5-16 20,-1-1 53,0-4 62,0-2 38,0-3 46,1-3 556,-4-3-517,7-1 815,-1-3-860,9-2-34,2-3-56,2-1-33,2 0-28,0 0-34,2 1-28,0 1-22,0 0-22,2 2-18,2-1-5,5 2-5,3-1 5,4 2 5,3 1 1,4 0-6,1 3 0,4 1 0,0 3 0,1 4 0,15 8 0,-11-1-11,10 6-29,-9 4 18,-14-6-6,1 6 17,-16 2-6,-9-7-11,-8 8-22,-7-7-410,-22 10-195,7-8-2182,-16 7-2529,14-11-3842,3-3 8482,6-3 0,13-8 0,5-3 1</inkml:trace>
  <inkml:trace contextRef="#ctx0" brushRef="#br1" timeOffset="1.21581E6">32534 5655 12522,'0'-3'4134,"0"0"341,0 3-4106,66-60-885,-38 42 645,11-16 0,3 4-608,-6 21 630,-8 4-2556,6 1 2483,-13 4-16,-1 3-14,-2 5 14,0 4-12,-3 6-5,-1 3-6,-1 5-11,-2 4-275,-1 4 269,-3 4-11,-1 1-16,-3 3 381,-1 1-443,-1 20-12,-1-15-55,0 14-90,-1-20-622,1 14 106,-1-14 2045,0 8-3014,1-21-1634,0-4-4798,0-5 8141,0-4 0,0-9 0,0-3 0</inkml:trace>
  <inkml:trace contextRef="#ctx0" brushRef="#br1" timeOffset="1.21604E6">32589 6015 18196,'51'-33'261,"0"-1"1,-4 4 0,-6 6-72,-13 14-33,1 1 1642,-2 1-1620,14-2 521,-10 3-661,10-1 1,1 3 97,-11 3-126,8 0-45,-17 2 882,2 1-1156,-11 1-235,-1 2-679,-9 2-3264,-7 2-4532,-2 1 9018,-4 0 0,4-4 0,2-2 0</inkml:trace>
  <inkml:trace contextRef="#ctx0" brushRef="#br1" timeOffset="1.37551E6">31925 6517 24575,'31'0'0,"1"0"0,20 0 0,11 0-1625,-26 0 1,1 0 1624,7 0 0,0 0 0,1 0 0,1 0 0,-2 0 0,1 0 0,-3 0 0,0 0 0,0 0 0,-1 0 0,-3 0 0,-2 0 0,-3 0 0,-3 0 0,19 0 1021,-12 0-1021,-2 0 533,0 0-533,-3 0 0,-8 0 0,-5 0 1695,-8 0-1695,-2 0 0,-2 0 0,-5 0 0,0 0 0</inkml:trace>
  <inkml:trace contextRef="#ctx0" brushRef="#br1" timeOffset="1.4425E6">25389 7905 12841,'25'-39'958,"0"1"0,-1-1 0,10-13 0,-5 7-179,-8 12-124,-4 5 1012,-3 5-1180,-3 3-39,-3 3 386,-1 4-486,-2 3 146,-2 3-303,-2 3 603,0 2-676,-1 2 90,-7 20-129,-2-2-18,-7 23-800,-4-3 779,-6 10-26,12-21 0,-2 2-6,-2 2 0,-1 0-670,0 2 1,-2 2 658,-11 16 0,-1 1-6,7-13 1,0 2-9,-3 2 0,-3 5 1,4-4-12,3-6 0,0 1-135,-3 6 1,-3 4 0,4-5-57,8-11 1,1-2-146,-9 15 0,4-4-796,8-9-626,6-5-1105,4-6-2184,4-4 5075,5-5 0,-3-6 0,3-2 0</inkml:trace>
  <inkml:trace contextRef="#ctx0" brushRef="#br1" timeOffset="1.44275E6">25878 7701 23494,'35'-25'274,"-10"14"-218,-36 44-5,-5 6-18,-4 7-16,-6 3-2600,-4 5 2577,14-26 0,-2 0-553,0 1 1,-1-1 535,0 1 1,-1 0-15,0 0 1,0 1-26,0-2 1,1 0-65,0 0 0,1-1-378,-15 24-384,5-3-882,5-6-2453,5-3-4577,6-7 8800,3-8 0,6-11 0,1-7 0</inkml:trace>
  <inkml:trace contextRef="#ctx0" brushRef="#br1" timeOffset="1.44322E6">26504 7635 24631,'45'-15'493,"-13"12"-431,-50 38-1,-2 4-1720,-2 2 1687,-2 3-857,1-2 834,0 1 6,3-3 1,1-1-12,3-5-12,4-2 29,3-6 471,4-2-477,3-4 1,1-4-18,2-2 6,2-5 794,2-2-766,3-5 1200,2 0-1183,3-2 5,3-4 90,16-9-22,-4 0-542,11-9 587,-7 3 10,2-2-10,3-1 16,2-1-28,2 1 23,-1-1 44,-8 6 0,0 1-117,4-4-11,13-6-17,-35 18-23,-5 3-39,-3 2 12,-4 3-1,-1 2-5,-1 3 16,0 5 650,-2 5-655,-1 3-5,-6 4 16,-1 3-33,-5 2-1,-1 4-2775,-3 3 2770,-1 4-23,1 3-1478,1 5 1412,5 2-450,5 4 175,4 3-235,8 2-1379,5 2 449,8 2-132,-6-31 0,0 1 1583,5 6 0,-1-3 0,1 2 1,2 0-1</inkml:trace>
  <inkml:trace contextRef="#ctx0" brushRef="#br1" timeOffset="1.4493E6">27985 7766 21601,'19'-43'846,"-5"9"-638,-14 33 212,0 1-392,-3 0 5,-2 0-22,-4 1 17,-2 0-5,-2 2 10,-15 3-27,4 1 0,-11 1 5,6 0-6,-1 0 1,0 1 11,0-1-478,2-1 477,4 0 7,3-2-6,4-1 11,3-1 5,4-2 23,3-1 6,3 0 83,1 0 395,0 0-210,2 0-257,0 0-50,0 0-7,-1 2 7,0 0-12,0 2 0,0 6-11,0-1 11,1 5-16,0-3 5,1 2 0,-2 1 17,1 9-17,-1-6 5,1 7-5,-1-7 0,0 0 23,-2 0 21,-4 8-21,1-6-261,-3 6 271,3-9-5,-1-2 6,1 0-17,0-3 16,3-1-22,1-3 6,2-1 6,0-1 122,2-3-22,2 0 396,8-1-368,8-6-84,2 0 46,13-8-52,-13 4 6,5-4-5,-8 4-23,-1 1 6,-1 2-11,-1 0 5,0 1-11,-1 2-6,0 0-33,7 2 17,-6-1-1,8 3-10,-8 2 10,2 2-10,-1 3-7,2 2 7,-1 2-6,1 0 5,-3 2-5,-2 0 28,-3 9-23,-5-5-5,-5 7-17,-6-6 0,-5 0-23,-6 0-178,-16 8-18,5-7-56,-12 6-100,10-10-162,0-1-191,2-1-275,2-2-398,4-4-856,4-3-2000,5-3-4049,4-1 8334,4-1 0,2 0 0,2 0 0</inkml:trace>
  <inkml:trace contextRef="#ctx0" brushRef="#br1" timeOffset="1.44962E6">28042 7671 16320,'-8'0'4066,"2"0"-3181,6 0 2134,0 0-2694,68-22-191,-40 15-640,13-5 1,0 0 600,-17 9-5,-1 1 279,-1 0-184,6-2-90,-9 2 107,7-2-107,-16 3 0,0 0-5,-7 0-1155,-2 1-8766,-11 1 9707,6 0 1,-8 1 0,10-1 0</inkml:trace>
  <inkml:trace contextRef="#ctx0" brushRef="#br1" timeOffset="1.45494E6">28713 7915 18582,'-5'-51'1266,"4"5"-849,10 28 6,3-2-59,4 0-50,4 0-40,3 2-68,2 2 138,11-1-132,-9 6-327,7 0 235,-13 9-42,-2 0-52,-2 4 54,-2 2-106,-2 5-39,-1 4-31,-4 3-21,0 4-23,-4 3-571,-2 5 610,-1 2-147,-10 19 189,0-12 50,-9 13-362,0-16 446,-3-1-52,-3-1 4,-3 0-792,-2-3 756,-2 1 1,0-3-44,-1-2 13,4-3-23,2-2 421,5-4-351,5-3 143,5-2-144,5-4 387,3-2-344,2-1 1018,9-2-944,3-1 420,10-1-444,4-2-44,8-2-28,7-2-1558,7-2 1542,6-1-1,6-1-11,3-2-14,-30 6 0,1 1-14,-2-1 0,1 0-112,12-2 0,0 1-29,-12 1 1,0 1-275,9-1 1,-3 0-2252,12 0 2694,0 1 0,-24 3 0,-2 1 0</inkml:trace>
  <inkml:trace contextRef="#ctx0" brushRef="#br1" timeOffset="1.46474E6">30216 7589 17266,'1'-6'577,"-1"2"-387,-8 13-22,-3 1 6,-3 3 173,-14 15-133,4-3-1247,-9 13 1252,8-5-788,-1 5 734,8-9 0,0 0-36,-9 17-73,11-17 0,0 1 112,-8 25-2808,10-14 2707,-1 11-28,12-18 6,0-1-11,5-1-6,1-2-6,5-1 12,12 9-18,10 1 530,4-2-541,4-8 23,-7-13 0,2-4 34,3-5 22,-1-3 0,0-4 246,18-18-145,-22 4 33,12-16 1,-28 10-6,-6-3-28,-4 1 526,-5-2-593,-6 1-6,-5-1 3244,-5 2-3244,-5 1-6,-3 1 6,-2 4-11,-1 2 28,-11 3-101,10 5-17,-5 1-5,14 4 351,2 4-369,1 2-10,1 3-51,0 2-44,0 2-1228,-7 12-2901,4-3-5585,-4 6 9162,9-10 1,6-7 0,3-5-1</inkml:trace>
  <inkml:trace contextRef="#ctx0" brushRef="#br1" timeOffset="1.46669E6">30836 7877 12275,'-2'-3'2291,"0"0"4050,2 3-5961,-12-27-38,9 18-96,-8-19-66,12 25-56,2 1 21,7-3-89,-1 1-11,7 0-17,-2 2 6,15 3-12,-5 3-28,10 4-374,-7 4 380,0 3-17,2 3 23,-1 1-12,0 3-11,-3 1 6,-2 4-11,-3 1-644,-2 2 627,-2 2 0,-4 1-29,-4 1-4,-2 1-58,-4-1-44,-1 0-66,-2-1-85,-2-1-22,-1-2-152,-2-1-508,0-4-383,0-1-101,-2-3-1130,1-2-1686,-2-3 4466,-1 1 1,4-8-1,0-2 1</inkml:trace>
  <inkml:trace contextRef="#ctx0" brushRef="#br1" timeOffset="1.46692E6">30901 8250 11122,'-2'-3'2223,"0"0"3104,2 3-5103,12-36-84,9 23-95,8-26-6,7 32-16,-4 3-6,5 0-1217,5 1 1211,3 1-11,1 0-11,2 2-29,-2-1-32,-1 1-85,-4 0-213,-5 0-375,-6 1-1714,-5 0 2459,-6 2 0,-9-1 0,-3 0 0</inkml:trace>
  <inkml:trace contextRef="#ctx0" brushRef="#br1" timeOffset="1.46982E6">31880 7991 16532,'26'-52'1367,"-3"8"-936,-10 36-33,1 0-67,1 1-85,-1 0-55,0 2-51,-1 0-51,0 2-5,8 0-84,-5 2-5,7 0-12,-6 3-6,1 2-5,1 2-5,-1 4 10,0 0-5,-1 3-5,-1 1-1,-3 0-16,-1 2-6,-4-1 0,-2 1 11,-3-1-5,-2 1 38,-2-1 12,-3 1 12,-3-2 32,-3 1 102,-19 8-73,9-8 11,-12 5 17,13-11 33,2-2 219,-5 0-112,8-4 22,-2 1 5,8-4-21,4 0-29,0-1-16,2-1-40,0-2 113,2-3-196,2 2-12,2-2-33,4 1-18,4 2 12,5 0-5,3 2-1,5 2 17,15 4-22,-7 1-28,11 6 5,-15 0-10,1 2 4,11 12-1028,-12-4 1034,8 9-11,-17-6 17,-4 2-22,-4 1-3042,-5 0 3041,-3 0 18,-7 0-1,-4-2 12,-6-2 16,-6-2-339,-5-4 305,-4-1-21,-4-4-62,-1-3-91,-3-3-956,-16-3-600,11-3-2855,-12-6 4597,11-3 0,20 3 0,1-1 0</inkml:trace>
  <inkml:trace contextRef="#ctx0" brushRef="#br1" timeOffset="1.4716E6">32987 8125 15614,'1'-43'1626,"0"1"0,-1 3 0,1 7-971,-1 17-123,0 2-112,0 1-55,0 1-79,1 3-34,0 0-67,1 3-73,-1 1 22,0 2-352,0 0 218,0 8 0,1 7 5,0 15 18,1-1-12,0 7 0,-2-7-17,1 3 12,-1 2-6,1 0 28,-1 17-22,0-11-1,1 11-16,0-4 22,0-11-5,0 6-1,0-8-10,-1-11 10,0 2 7,-1-14 4,0-3 18,0-2 44,0-2 673,0-2-650,0-5-68,0-2 6,0-7-16,0-3-1,1-4 1,0-5-1,5-19-28,-1 7-966,3-13 944,0 12 45,0 0-6,1 1 23,-1 0 16,1 4-5,-2 2 6,-1 3-1,-1 3 196,-1-12-167,-1 17 10,-2-8-10,-1 20 50,0 2-135,0 4 6,0 1 720,0 2-759,-1 7 39,0 1 22,-1 10-33,0 1 22,-1 5-28,1 4-681,0 3 693,1 2 5,1 1-17,0 2 22,2-2-5,1 1-5,2-4-44,-1-1 32,0-3 17,-1-4-5,-1-2 5,-1-2 5,0-5 1,-1-1 0,0-3 676,0-3-688,0-2-159,0-3-3112,0 0 0,0-2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6:10:29.29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25485 1383 18168,'0'-6'2408,"0"1"-223,0 5-2151,-11 8 16,4 9-11,-9 12-669,7 11 647,0 4-70,2-7 0,0 0-1111,-4 25 993,3-20 0,1 1-160,2-11 1,0 2-1449,-2 15 1,0 1-409,2-12 0,1-1 2187,-1 18 0,1-5 0,1-11 0,2-4 0</inkml:trace>
  <inkml:trace contextRef="#ctx0" brushRef="#br0" timeOffset="433">25533 867 13240,'-51'-21'1105,"1"0"0,3 2 1,4 4-367,-9 9-3605,1 7 3112,-2 9-33,-4 8-269,27-5 1,-1 3 167,-2 2 0,0 2-3,-3 4 1,1 1-24,-2 2 1,0 4-9,1 2 1,-2 4 0,2-1-605,-6 7 0,1 2 542,5-4 1,0 2 0,2-1-6,0 6 1,3 0-654,0 2 1,3 2 630,3-1 0,2 3-108,8-5 1,1 4 0,2-3 87,0 8 0,4-1-162,3-8 1,1 1 0,4-3 136,6 0 0,4-2-9,3-3 1,6 0 30,3-6 1,6 1 0,0-3-26,7 4 1,3-3 28,-4-5 0,4 0 0,0-4-29,8-1 1,1-4 7,3-1 1,1-2 19,2-3 0,1-1 22,1-3 1,1-2 5,0-3 1,1-2 10,0-2 1,-1-1 2,0-4 0,1-4 11,-5-2 1,2-3-1,-3-1 9,7-4 0,0-2-2,-10 2 1,1-1 0,-1-6 71,2-13 0,-1-6 0,-6 2 208,0 0 0,-2-4-280,-8 3 0,2-8 1,-2-1-1,-6 6-4,-3-7 1,-5-1 0,-1-6 0,-1-5 0,-3 5 59,-4 5 0,-4 3-54,-2 8 1,-1-2 0,-4 4 32,-4 2 1,-5 3 373,-3 3 1,-3 1-372,-3 3 1,-2 1-24,-4 3 1,-1 1-3,-3 2 0,-2 2-17,-2 0 1,-1 2-12,-2 2 0,-1 1 408,-1 1 1,-1 1-454,-1 1 1,1 2-49,-1 1 1,1 0-57,0 2 1,0 2-143,1 0 0,1 1-536,0 2 1,1 0 812,-4 2 0,3 0 0,-3 0 0,3 1 0</inkml:trace>
  <inkml:trace contextRef="#ctx0" brushRef="#br0" timeOffset="865">25025 2619 22951,'-48'27'52,"-1"0"1,2 0-1,6 1-63,16-4 0,4 2-1371,-4 1 0,0 0 1295,-1 2 0,-1 1-64,0 1 0,0 0-118,-1 1 0,0 1-272,0 1 1,1-1-718,-1 1 1,1 0 1257,-4 5 0,3-2 0,-3 3 0,3-3 0</inkml:trace>
  <inkml:trace contextRef="#ctx0" brushRef="#br0" timeOffset="1515">23985 3864 15894,'2'-4'4038,"-1"2"-1814,-1 2-2190,42-16-6,-28 15-28,33-10 5,-41 19 18,-2 0 16,-2 0 6,-2-1 39,-1 1 5,-4 0 12,-3 0-6,-5-1-16,-3-1-1,-5-1-27,-2-1 33,-3-2-17,-2-2 11,1-1 180,-10-7-113,10-1 1,-3-7-17,15-1-40,4-3 12,5-5-22,2-1-1,5-2-11,4 0-5,4 0 16,16-6-50,-4 9-5,11-3-7,-8 14-333,1 3 350,-2 4-22,1 4 1,-1 3-7,11 10-10,-8 2 5,9 10-6,-11 0-22,-1 4 11,-2 4-16,-4 3-1778,-7 4 1766,-5 5-27,-11 4-18,-8 6-22,-14 4 59,11-26 0,-3 1 5,-3 1 1,-1 0 19,-3 0 0,-2 1 8,-1 0 0,-1-1 14,-2 0 1,-1 0 5,1-2 0,0-1 19,0-3 1,0-1 14,3-2 0,0-3 44,-25 11 17,7-10 17,8-9-6,6-7 287,8-8-287,7-4-27,7-7-18,7-3-22,7-3-16,7-3-1,8-1-5,8 1-278,6-1 261,7 3-28,5 1-6,5 0-11,5 2-44,4 1 299,-26 9 1,1 0-304,0 0 1,0 1-48,2 0 0,1 0-79,-1 1 1,1 0-124,0 0 1,0 1-225,0 0 0,0 0-392,0 1 1,0-1-886,-2 1 0,0 0 1843,5 0 0,-3 0 0,1 0 0,-1 0 0</inkml:trace>
  <inkml:trace contextRef="#ctx0" brushRef="#br0" timeOffset="1873">24356 3273 17947,'-56'-10'619,"1"-1"1,3 2 0,4 3-3471,-12 9 3009,-2 7-111,31-1 1,-1 2-79,-2 2 1,0 2 66,-2 3 1,1 2-1,-3 3 1,1 1-9,-2 3 0,2 2-278,-2 2 0,0 2 275,1 2 1,1 1-666,0 2 0,1 0 670,1 3 1,0 1-14,2 1 0,2 1 85,1 3 1,1 1-103,2 1 0,2 2-25,2 3 0,3 0-12,1 2 1,4 0-344,1 1 0,4 1 290,3-2 1,3-1-15,6-2 1,4-1-160,4-4 0,5-2 151,6-4 0,6-5 62,5-2 1,5-5-18,4-4 0,4-4 72,5-3 0,2-4-25,2-3 1,4-5 39,-2-4 1,4-4 0,-2-1 23,-12-1 1,-2-2 0,2-1 9,13-3 0,2-1 0,-5-3 47,4-7 0,-5-2 14,0-3 0,-3-2-34,-4 0 1,-3-3 38,-3-2 1,-3-1-248,-4-1 1,-3-2 207,-2-2 1,-2-1-32,-3-2 1,-2-2-26,-1-1 0,-2-1-11,0-1 0,-3-2-3,0 1 0,-1-2 320,-1 0 1,-2 0-321,-1 2 0,-2-1-3,-2 2 1,-2 0-6,-1 4 0,-2 0-12,-4 2 1,-2 2-6,-2 2 0,-3 1-6,-3 2 1,-3 2-15,-2 2 0,-4 1-53,-12-7 1,-4 2-1,7 10 0,-1 1 288,-10-5 1,-2 3-410,12 10 1,0 3-572,-29-9-1125,0 5 1904,-2 5 0,28 5 0,4 2 0</inkml:trace>
  <inkml:trace contextRef="#ctx0" brushRef="#br0" timeOffset="2315">25775 2445 22626,'62'-4'65,"0"0"0,-11-2 1,-1 7-72,-5 16 0,-1 6-321,-8-6 0,-1-1 279,1 1 1,0 1-942,2 0 1,-1 1 887,0 0 1,0 1-88,0 0 0,-1 1-165,-1 0 1,1 1-290,-1 0 1,-1 0-482,0-1 0,0 1-932,0-1 1,0 1 2054,4 2 0,-3-2 0,4 2 0,-2-1 0</inkml:trace>
  <inkml:trace contextRef="#ctx0" brushRef="#br0" timeOffset="2899">27174 3370 19002,'-1'-44'502,"1"-1"0,0 5 0,0 6-334,3 14-56,2 5-39,3 1-5,2 4-29,4 2-3,1 1-13,5 3-12,3 1 6,3 3-9,3 3-8,2 3-806,3 5 817,1 3-22,1 2-11,0 5-18,-1 1-21,-3 3 10,-3 1-25,-5 0-1,-5 0-16,-7 1 15,-6-1 22,-6 0 33,-8-2-3093,-5-1 3150,-8-2-1026,-4-2 1035,-5-1-83,-14 2 146,11-7-53,-8-2 121,17-8 2504,3-5-2460,3-3 1687,2-3-1498,2-4 4,3 0 1053,3-2-920,2-4-230,4 5-185,2-1 0,3 7-108,4 2 101,3 1 87,3 2-16,3 2 9,4 1 0,3 4-33,4 2-628,4 5 481,4 2-82,4 2-63,4 3 16,2 1-12,1 4-2106,-3 1 2119,-4 2-11,-7-1-179,-8-1 89,-10-1-68,-9 0-21,-13-4 124,-10 0-301,-40 3 65,3-6-541,15-7 0,-2-1 412,9-4 1,-1-1-2657,-15 0 0,-1-2-1348,16 0 0,0-1 4580,-9 0 1,5-1 0,13 0-1,11-1 1</inkml:trace>
  <inkml:trace contextRef="#ctx0" brushRef="#br0" timeOffset="3282">27487 2830 9968,'-1'-5'3047,"-1"2"-2017,2 3-116,-65-20-1357,27 15 793,-9-5 0,-2 2 266,-6 15-33,-5 7-320,27-5 1,-1 2-40,0 2 0,0 2-37,-1 1 1,-2 2 41,-14 12 1,-1 6-156,17-9 1,2 3 0,-1 0-594,1 0 0,0 0 1,2 2 543,-9 17 0,5 0 6,15-11 0,4-1-1,2 1 1,3 1-705,3 0 0,3 0 685,2 1 0,3-1-14,4 0 0,4 0-197,2-2 0,5 1 141,18 14 0,8-2 6,-7-12 0,3-1-334,-2-6 0,2 1 0,0-3 325,9 1 1,2-3 1,-2-4 0,5 0 1,-3-2-170,8 1 0,1-1 232,-10-4 1,3-1 0,-2-3 221,-4-5 1,0-3 0,-3-1-145,6-1 0,-1-3 25,11-2 1,-2-4 27,-19-4 1,-3-2 19,1-3 0,-2-1 17,0-3 0,-1-2-28,0-1 0,-1-3-40,-1-2 1,0-2-43,-1-1 1,-1-2-31,-1-2 0,-1-2-9,-1 0 1,0-3-1,-5 2 0,0-4 1,-2 2-15,2-6 1,-2-1-1,2-13 1,-3 1-4,-10 20 1,-3 2 13,-5 2 1,-2 2-9,-14-24 0,-16 8-22,-12 8 28,18 22 0,-2 2-51,-3 2 0,-1 1-22,-2 1 0,-4 2-132,-20-1 1,-3 2-7,15 3 1,-1 1-57,6 1 0,-2 1 0,3 1-666,-4 2 0,2 2-2587,4 0 0,1 1 3503,4 0 0,5 1 0,-5 1 0,16-3 0</inkml:trace>
  <inkml:trace contextRef="#ctx0" brushRef="#br0" timeOffset="3815">23298 5171 12721,'-49'18'60,"-1"0"0,3 0 0,6 3 186,7 20-268,-6 6 253,6-10 0,-1 2-360,6-8 0,0 1-42,-10 11 1,0-1-136,9-10 1,2-2-295,-1 1 1,1 1-564,0-2 1,1 0-852,1 0 1,1-1-400,2-4 0,2 0 2413,-14 16 0,18-20 0,7-10 0</inkml:trace>
  <inkml:trace contextRef="#ctx0" brushRef="#br0" timeOffset="4373">22215 6072 11892,'5'-48'653,"0"0"0,0 3 1,-2 10 2225,-5 20-2661,-1 3 1331,-3 5-1476,-2 3 809,0 2-865,-2 5-6,-1 5 17,-2 6-22,-1 6 27,-3 7 3387,0 5-3397,-2 6 5,1 6-766,-3 5 749,-1 4 1,-2 5-15,12-28 0,-1 0 0,-1 0 0,1 1-1524,0 0 0,0 1 1521,1-2 1,0 1 5,-8 27-6,4-5 12,6-7-6,5-8 22,3-7 62,5-8 73,2-7 61,3-7 23,3-5-17,4-8-56,4-5-33,4-8 111,21-18-128,-8 4 201,-11 10 1,0-2-214,10-10-11,0-1 2563,-2 2-2574,-3 4 89,3 0-117,-12 11 7,1 3 9,-16 23-27,-6 4-28,-5 14 11,-5 0-17,-2 5-197,-1 4 197,-3 3-162,0 4 129,-1 3-51,0 4-28,1 2-79,1 2-3104,1 1 2970,3 0-123,3-3-662,3-4 355,2-5-405,3-8-819,0-7 1968,4-4 0,-2-13 0,1-1 0</inkml:trace>
  <inkml:trace contextRef="#ctx0" brushRef="#br0" timeOffset="4773">22590 5766 14911,'-55'-28'549,"0"-1"0,3 3 0,5 8-309,-5 25-1037,-6 7 887,25-3 0,-2 3-4,-2 3 1,-1 1-12,-4 4 1,0 2-242,-2 2 1,-4 5 251,5 1 1,-7 6 0,1 2 0,4-3-489,4-3 1,3-2-1,-3 3 423,-4 4 0,-4 5 0,0-1 0,8-3-4,10-7 0,4-2 0,1 0-601,-12 16 0,4 0 575,3-1 1,3 1-69,4-3 1,3 2 0,4 14 1,4 0 21,4-17 1,5 1-48,6 0 1,5 3-1,2-5-3,3-6 1,3-3-7,8 9 1,7-3-121,13-6 1,3-6-227,-8-6 0,3-2 294,15 4 0,2-5 246,-12-7 1,0-4-198,2-2 1,0-2 70,2-2 0,-1-3 44,0-3 1,0-2 17,-1-3 0,1-3 45,-6-4 0,2-4 1,-2 0 12,6-5 1,-1-3-205,-8 4 1,2-3 0,-5 0 209,2-6 0,-5-1 60,0-1 1,-2-4-3,-6 1 0,0-4 0,-2 2-25,2-8 1,-2 0-34,-4 6 0,-1-2 0,-2 2 42,-2-4 0,-3 2 19,-2 1 1,-2 0 13,-1 1 1,-3 2 0,-1 1 0,-2 2 72,-3 2 1,-2 2-3,-10-28-28,-10 9 1314,-10 8-1360,4 18 1,-3 3-45,-20-10-76,17 15 1,-1 2-14,-15-1-51,2 6-90,3 3 1256,3 5-1490,6 3-203,5 4 455,5 4-2684,6 6 2784,3 8 0,9-9 0,3 1 0</inkml:trace>
  <inkml:trace contextRef="#ctx0" brushRef="#br0" timeOffset="5193">24234 4852 21257,'39'46'-28,"1"1"0,-8-12 0,1 2 0,-3-5-84,-4-7 0,-1-1-1079,11 10 0,1 1 852,-9-7 0,0-1-275,2 1 1,0 1-418,2 1 1,0 0-805,0 0 1,2 1 1488,5 3 1,-2-1 0,4 1 0,-2 0-1</inkml:trace>
  <inkml:trace contextRef="#ctx0" brushRef="#br0" timeOffset="5866">25252 5832 15670,'3'-4'4531,"-1"1"-2380,-2 3-2168,-5-12-5,-5 12 0,-7-8 5,-4 17 0,-2 0 11,-2 2 1,-3-2-1,-1 1-483,-1-2 500,-1 0 17,0-2 17,2-2-6,2-1 17,5-1-17,3-2-5,5 1 5,3 0-22,4-1 5,3 0 496,2 1-429,1-1-44,1 2 17,0 1 27,1 1 6,1 2-5,2 0-6,0 2-6,1 2-10,1 1-1,0 2 45,2 9-73,-2-3-11,3 8 0,-5-7 11,0 2-5,-3 0 16,0 1-5,-1 1 5,-1 0 29,-2-1 10,-3-2 12,-2-3 17,0-3-1,-2-1-5,2-4 51,0-2 27,2-4 57,2-1 21,1-1 159,3-2-299,-1-5 24,3-6-91,1-4-27,4-3 5,4 2-11,2-1-17,4-1 6,2 1 0,2 1-12,0 3 12,2 3-17,-1 2 11,0 2 1,-1 3-12,-1 1 0,1 3-6,0 4 12,0 3-18,2 5-27,16 13 6,-10-3-23,10 8-23,-17-7-212,-6 15 84,-9-7-281,-26 25-484,-6-24 552,-22 10-1244,2-16 740,-5-3-443,-3-3-1018,-3-3-3222,-1-6 5607,-5-4 0,29-4 0,3-3 0</inkml:trace>
  <inkml:trace contextRef="#ctx0" brushRef="#br0" timeOffset="6241">24993 5472 21678,'-48'10'203,"-1"0"1,2-1-1,6 4-63,1 16-61,-3 7-2517,0 4 2471,21-17 1,0 1-12,0 1 1,1 2 7,0 1 1,0 2-20,0 1 1,1 2-7,0 2 1,1 1-6,1 1 0,1 2-6,1 1 1,1 2-9,2 0 0,2 1-970,2 0 1,2 0 960,2 0 1,2 0 2,4-2 1,2-1-15,4-1 1,3-1-4,3-1 1,5-2-265,3-1 0,3-2 264,3-1 1,3-1 16,3-3 1,3-1 2,2-2 0,2-2 11,2-2 1,1-2-763,2-3 0,1-1 773,0-3 1,0-2 8,-1-3 0,0-2 107,-2-1 1,0-3-89,-2-3 1,-1-3 233,-3-2 0,-1-2-214,-3-4 1,-1-2 10,-2-3 1,-3-1 5,-1-4 0,-1-1-17,-3-2 0,0-3 20,5-19 0,-2-2-282,-5 9 1,-2 0 230,5-16 1,-2-1-4,-7 14 1,-2 1 457,0-2 0,-1 0-460,-1 0 0,-1 1 5,-2 1 1,-1 0 5,-2 5 0,-1 0 8,-1 3 0,-3 2 37,-9-26-11,-7 9-12,-12 9 85,-10 6-124,-8 6-22,-8 6-42,24 14 1,-1 1 29,0 2 1,-3 0-90,-16 2 0,-1 1 518,13 1 0,0 2-633,-10 1 0,0 3-708,-13 7-1664,7 6 2599,1 8 0,26-11 0,4 1 0</inkml:trace>
  <inkml:trace contextRef="#ctx0" brushRef="#br0" timeOffset="6708">27842 4272 15552,'3'-10'3882,"-1"3"-2840,-2 7-275,0 0-196,17-64-145,-13 45-283,5-16 0,-2 4-3,-7 27-95,0 2-57,-2 7 35,-2 4-6,-4 10-6,-3 6-17,-4 7-1721,-3 7 1677,-4 7-68,-2 8 6,11-25 0,0 1-1031,-2 2 1,1 1 711,-1 1 0,-1 1-474,-1 1 1,1 0-1566,-2 2 0,0-1-1784,1-2 0,0-1 3848,2-3 0,1-2 0,-2 3 0,8-14 0</inkml:trace>
  <inkml:trace contextRef="#ctx0" brushRef="#br0" timeOffset="7165">27305 5671 22991,'-19'-46'84,"-2"14"-56,-3 48 0,-2 6-12,0 2 12,0 5-44,3 3 4,1 2 7,4 3-3415,2 1 3397,6 1 1,2 1-633,4-2 610,4 1 0,6-3 6,6-2 11,6-3 17,7-2-1,4-4-253,4-6 276,1-5-1965,0-6 1988,-4-4 5,-2-5 1982,-4-5-1898,4-16 546,-10 2-496,5-27-423,-15 16 356,-1-12 3068,-5 9-3073,-3-1-6,-3-2-2279,-1-3 2274,-4 1-2342,-1 0 2336,-2 1 262,-11-18-234,8 24-216,-7-12 166,12 31 1459,3 4-1521,2 4 2941,0 3-2975,1 2 795,0 3-873,-1 1-191,-1 7-520,-1 2-9008,-3 9 9471,4-7 0,0 1 1,5-11-1</inkml:trace>
  <inkml:trace contextRef="#ctx0" brushRef="#br0" timeOffset="8023">27483 5330 9662,'12'-38'661,"-1"-1"0,0 3 0,-4 11 2537,-7 22-3058,0 1 1403,-2 4-1386,-3 3 893,-2 5-848,-4 4-29,-3 6-27,-4 4 2865,-2 5-2927,-4 3-724,-3 3 674,-3 2-23,-3 3-25,8-12 0,-3 3-28,0 0 0,-2 2-224,-9 11 0,2 0 36,13-15 1,2-1-278,1 0 0,6-3-2075,9-7 2582,9-3 0,-2-7 0,3-2 0</inkml:trace>
  <inkml:trace contextRef="#ctx0" brushRef="#br0" timeOffset="8631">27609 4944 12717,'-33'-45'610,"0"0"1,1 4-1,1 11-268,-9 24-34,5 7 0,-2 3-67,-22 7-124,17 0 1,0 3-9,9-1 0,2 3-11,-2 2 1,0 1-21,-1 3 1,0 1-4,-1 2 1,1 1-20,-1 4 0,0 1-11,0 2 0,-1 2 2,0 2 1,1 2-325,-1 2 1,0 1 321,0 3 0,1 0 2,0 2 1,1 2-159,0 0 0,2 1 136,2 1 0,1 0-25,3 1 0,2-1-17,3-1 1,4 1-10,3-3 1,3 0-20,5-3 1,3-1-4,7-3 1,4-1-18,5-5 1,6-2-4,6-3 1,5-3 5,7-4 1,4-5 87,5-1 0,6-5-56,2-5 0,7-3 0,-3-2-182,-11-1 1,-1-2 0,2-1 211,-2 0 0,3-1 0,0-1 0,-4-2 9,1-3 0,-3-1 1,-1-1 8,1-1 1,-2-2 0,0-1 1,-1-1 1,-2-1 0,2-3-85,10-9 0,2-4 0,-4 0 88,-11 7 0,-3 0 0,1-1-6,9-9 1,0-2 0,-4 1-38,-1-5 0,-4 1 30,-1-3 1,-1 0-221,-2-1 1,-1 0 216,-2-1 1,-2-1-4,-1 0 1,-3 0 36,-2 0 0,-2 1-23,-3 1 1,-3 0-1,-3 2 1,-3 1 2,-3 3 1,-4 1 190,-4 4 0,-5 0-196,-2 3 0,-3 2 496,-5 2 0,-4 3-485,-2 0 0,-3 3 38,-3 1 0,-3 2-58,-2 1 1,-1 2 2,-4 1 1,0 2-7,-3 1 1,0 1-9,-1 3 0,0 0-14,0 3 1,0 0-24,1 2 1,0 1 523,3 2 0,-1 3-565,4 0 0,0 3-54,2 2 1,0 2 53,4 2 1,2 2-517,0 0 1,3 2-2473,-22 23 2737,25-16 1,2-1 0,-1 3-1,3-1 1</inkml:trace>
  <inkml:trace contextRef="#ctx0" brushRef="#br0" timeOffset="9141">28389 3767 9336,'-50'-6'1043,"0"0"1,4 0 0,6 2-147,13 4-181,3 0 914,5 2-1356,5 2 367,5 1-299,5 2 383,3 0-86,6 3-1506,34 15 1298,-5-8-274,-1-2 0,1-1 67,24 4-151,-26-8 0,3-1-489,2 0 0,2 1 447,3-1 1,0 0-486,2 1 0,1 0 406,0-1 0,3 1-683,-3 0 1,2 1 0,-1-1 80,7 2 1,0 0-220,-8-1 1,2 0 0,-1-1 868,8 4 0,-5-1 0,6 1 0,-4 0 0</inkml:trace>
  <inkml:trace contextRef="#ctx0" brushRef="#br0" timeOffset="9664">29728 4499 21920,'26'-42'304,"0"0"1,-2 4 0,-3 8-104,-2 20-38,-1 2-40,1 2-39,0 4-22,0 1-18,1 2-16,1 4-16,2 4 10,1 7 6,15 20-4268,-9-4 4240,-9-8 0,-1 2-12,9 15 300,-1 8-310,0 6-20,-9-11 0,-1 2-649,-3-10 1,-1 1 625,3 11 1,0-1-45,-7-14 0,-1-1-1914,6 28 1361,-6-4-318,-4-7 749,-5-6-2536,-7-8-5669,-1-7 8436,-4-10 0,6-8 0,2-6 0</inkml:trace>
  <inkml:trace contextRef="#ctx0" brushRef="#br0" timeOffset="9857">29764 4848 16201,'42'-17'-65,"0"1"0,1-1 0,0 2 0,0 0 0,3 3-357,5 5 0,1 2 0,-2 1-1914,6-2 1,-1 0 1746,-10 1 1,0 0 0,-4 0-785,-5 0 1,-4 0-473,1-1 1,-1 0 1844,5-2 0,-3 0 0,2 0 0,-3-1 0</inkml:trace>
  <inkml:trace contextRef="#ctx0" brushRef="#br0" timeOffset="10180">30657 4101 9483,'-47'-15'996,"0"0"0,0 0 0,1 0 0,-13-4 1,2 2-1,5 3-1527,8 7 0,3 3 853,-2 0 0,-1 1-772,-1 0 1,-1 2 701,1 1 1,0 1-40,0 2 0,0 2-43,0 1 1,1 2-34,0 2 1,0 3-35,2 1 1,-2 3 6,4 3 0,-2 4 0,2 0-71,-6 4 1,0 5-12,10-4 0,-3 5 0,1 1 0,4-2-538,-8 11 0,4 2 513,6-6 1,-1 4 0,4-3-12,1 7 0,5-1-18,1 1 1,4 1-357,3 1 0,4 0 303,2 0 1,4-1-31,5 1 0,4-1-12,5 0 1,4-2-330,7-1 1,6-2 323,6-1 0,5-3-23,6-2 1,7-2 5,-9-12 0,6-1 0,2-1 0,-3-2-106,6 2 1,-1-2 0,4 0 224,-2-2 0,5 1 1,0-1-1,-3-3-56,3 0 1,-2-3 0,1-1 103,1-1 1,1 0-1,-1-2 22,0-1 1,0-2 0,0 0-149,-2-1 0,0-1 0,3-3 285,-5-3 1,4-2-1,-1-1 1,-3 0-130,1-2 0,-4 0 1,2-2 16,-6 0 0,1 0 1,0-3-1,-4-4 63,2-8 1,-4-4 0,-4-1-79,3-6 0,-4-3 30,-9 3 0,-1-3 0,-5 1-55,-7-10 0,-5 0 174,-3-4 0,-3 0-203,-4 0 1,-4-1 393,-2 0 0,-5 2-413,-3 1 0,-5 2 82,-4 2 1,-4 3-58,-1 2 1,-9 2-83,0 13 0,-10 0 0,-5-1 0,1 3 0,6 2-158,-2-1 0,3 4 1,-5-2-36,1 2 0,-7-2 0,-2 1 1,3 1-1,5 5 267,-2 5 0,4 4 0,5 0 0,4 0 0,3 1 0,0 1 0,-1 0 0</inkml:trace>
  <inkml:trace contextRef="#ctx0" brushRef="#br0" timeOffset="12491">7081 1790 32767,'4'-53'-10,"-1"0"1,1 0-1,-2 23-1718,-2 34 673,-3 18 846,1 4-20,-5 18 185,2 0-33,-2 6-1117,1 7 1306,-2 2-73,3-13 1,-2 0 64,2-9 0,0 0-146,-3 13 1,1-1 25,1-10 0,0-3-94,-1 3 1,1-1-24,0 1 1,0 0-77,1-3 1,0 2-1456,0 16 0,1-2 1381,0 3 186,2-17 0,1-7-138,1-22-79,0-12 1997,0-9-4018,2-13 2120,2-8 224,3-9 2004,4-7-1832,-2 7 0,1-2-18,-2 8 0,-1 0 39,3-13 0,0-1-72,-3 13 0,-1-1 86,3-17 1,-1-1-114,-2 13 1,0 0 880,1-14 0,0 1-966,-4 18 1,0 1-49,0 1 0,-2 1-16,1 2 0,-1 1-52,0-27-12,-2 6-115,-1 5-5,0 5 68,-2-11-289,2 16 187,1-13-52,4 28 159,3-1-70,20 13 875,-6 5-103,16 3-67,-9 10-232,1 5 151,2 7-489,0 6-257,0 5 1,-1 5-405,-1 3-285,-1 3 492,-13-11 0,-1 1-153,2 15 219,-4 13 268,-18-22 414,-23 11 383,-2-13-215,8-13 1,-2-1 970,-16 4-523,-3-3 720,-2-3-181,0-4-902,15-8 0,0-2 152,-14 0-448,-9-4-109,26-8-2035,6-5-2486,8-6-5360,5-1 9395,6 1 0,3 8 0,1 4 0</inkml:trace>
  <inkml:trace contextRef="#ctx0" brushRef="#br0" timeOffset="12831">7675 1387 30141,'29'35'-1070,"-1"1"0,-5-6 0,-2-2-75,11 10 219,-15-7 254,-5 0 630,-6 1 108,-3-1 129,-16 7-3000,-10-4 3990,-4-5-1725,-5-12 2334,11-12 162,2-4-449,4-5-186,1-8-1027,6-3-1087,1-7-60,7 2 311,5-2-61,2 0 516,7-2 461,3 1 416,4-1 829,4 3 2124,4 1-3743,19-4 0,-9 10 0,15-2 0,-16 9 0,2 4-135,-3 1 270,-3 1-9966,2 7 8563,-14-3 1,-3 3 0,-15-3-1</inkml:trace>
  <inkml:trace contextRef="#ctx0" brushRef="#br0" timeOffset="13147">8196 1638 32767,'-1'4'0,"0"-1"0,1-3 0,46-15 0,-24 7 0,38-14 0,-35 11 0,0 0 0,-2-2 0,-2 0 0,-3-1 0,-2-1 0,-3 0 0,-3 0 0,0-8 0,-5 5 0,-1-10-404,-7 12 808,-1-2-1244,-5 8-659,-1 3 636,-3 2 282,-2 2 316,-3 1 330,-1 2 109,-12 6 236,7 0-257,-8 7-29,14-1-164,1 2-178,0 10-187,6-3-145,3 7 196,6-7-177,5 2 176,3 0-190,7 2-1116,6 0-473,5 0-3919,6 1-3250,0-5 9108,-2 0 1,-13-11-1,-7-4 1</inkml:trace>
  <inkml:trace contextRef="#ctx0" brushRef="#br0" timeOffset="14032">9223 1177 29899,'-21'-44'-692,"1"0"0,1 2 1,0 14-390,-5 32 3088,-2 6-1057,-2 10-312,-1 7-822,-3 6 380,2 5-383,0 7 629,9-9 0,1 3-1082,5-8 0,1 1 324,-5 11 0,1 0 65,7-10 0,2-1-819,0 1 0,1 0 807,2 0 0,0-1-4,3 0 0,0 0-2289,1 29 2084,9-5 37,6-4-348,10-7 79,7-6 256,8-7 278,7-7 256,-8-13 1,2-3 406,22 1-286,-19-8 1,-1-2 629,17-11 325,-3-10 438,-4-7-101,-5-7 151,-6-6-962,-6-4-365,-8-5-269,-5-3-294,-8-5-346,-6-3 124,-5 29 0,-2-1-117,-2 0 0,-2 0 1,0-1 0,-2 1 42,-2 0 0,-2 1 32,-1 1 1,-1 1 48,-1 1 1,-2 0-386,-17-23 219,-5 5 240,-3 7 242,-2 5 207,12 17 1,-1 3 102,-14-3-71,-10 2 2145,25 15-1952,5 7 8,5 4-90,5 21-260,6-1 221,3 14-612,7-6 1200,3 4-1688,4 3-1023,6 2-934,3 4 2776,6 7 0,-11-27 0,1 0 1</inkml:trace>
  <inkml:trace contextRef="#ctx0" brushRef="#br0" timeOffset="14384">9721 1336 22271,'29'23'-63,"0"0"0,2 10 0,-7 1 38,-9 14-768,-7-14 1,-2 1 779,-2 20 15,-7 3-25,-4 3 7,-6-2 95,-1-4 109,-2-9 122,-6-2 1486,1-20-1106,1-5 353,6-20 357,7-8-1365,3-9 52,2-6 96,4-6 79,4-4-199,6-4-52,6-3-65,5 0 5,4-2 439,-5 15 0,2-1 269,13-11-916,-11 15 0,0 1 791,10-3-38,0 4-39,-2 4-44,1 3-110,-2 5-577,1 2-179,-3 4-556,-1 3-290,-3 2-388,-3 3-3400,2 10-4744,-10-1 9415,0 4 1,-11-10-1,-3-3 1</inkml:trace>
  <inkml:trace contextRef="#ctx0" brushRef="#br0" timeOffset="14807">10693 1604 23100,'4'-6'2304,"-1"0"-1490,-3 6 1268,0 0-1631,19-60-414,-20 41-89,10-14 0,-7 3 110,-51 28 13,11 6 41,5 1 1,-1 1-155,-13 10 273,-2 4-1060,1 5 1289,1 1-223,17-4 1,2 1 230,-12 12-422,17-12 1,2 1-68,1 8-161,7-1-169,7-2-126,3-3 69,6-2-172,5-5-121,7-2 234,7-5 300,7-4 289,28-5 278,-8-7-986,-14 0 0,1-2 1037,17-10 319,1-4 225,-3-4-167,-3-4-305,-5-2-250,-5-4-254,-16 8 0,-1-2-2385,7-16 2259,-12 13 0,-2 0-286,0-16-214,-2-4 24,-3-1 33,-2-3-72,-2 1 48,-2-1 116,0 3 84,-2 1 76,-1 7-84,-1 4 376,-5-2-173,1 17 53,-2 0 1106,3 18-1097,1 4 2866,0 8-2864,1 6-1,-2 10 18,1 11 23,0 8 73,-1 7 77,3-6 1,-1 1-76,1-8 0,-1 1-739,-1 7 0,0 4 1,0-3 687,-1-1 1,0-1-43,-2 14 1,-1 0-37,1-16 0,0-1-64,0-1 0,-1 1-99,1-2 1,0 0-50,1-2 0,0 0-1118,2 5 0,2-2-942,5 12 2406,9 2 0,-4-36 0,2-6 1</inkml:trace>
  <inkml:trace contextRef="#ctx0" brushRef="#br0" timeOffset="15382">11423 1519 19335,'-4'-1'4043,"1"0"-3022,3 1 215,-63-3-2853,34 2 1979,-10 0 1,0 1 573,3 4-537,12 1 459,0 1-440,15-3 77,5 0-225,3 0-238,1 2 1163,18 15-1551,-6-7-53,24 15-7,-15-16-52,11 2 264,-5-7 180,3-2 607,1-2-14,0-2 363,-2-2 106,6-8 107,-12 0-114,2-7-1031,-13 1 0,-3-2 0,-4-2 0,-3-1-248,0-1-630,-5-1-351,-6-6-145,-1 6 188,-6-3 340,4 10 1023,-3 3-553,-2 3 588,-14 3-361,6 4 200,-10 2 176,10 4-95,1 2-46,0 5-48,3 2-79,1 2-3287,2 2 3379,2 3-1873,3 2 1799,2 3-21,3 1 1,7 8 1,3 1-97,3 5 100,2-5 0,3 0-584,26 5 613,-2-11 72,17 6 1345,-7-14-1300,4-3 1610,0-3-1503,-1-6-30,-2-3 85,-4-6-82,-4-5-4,-4-4 31,8-12 354,-12 3-64,6-8 290,-13 6-122,-3-3-134,-2-1-94,-3-3-116,-1-15-129,-1-4-512,-1 0-2051,-1 5 1634,1 14-30,2 2 953,3 1-625,14-6 58,-7 8 148,11-3-1853,-10 11 1898,2 3-697,0 4 791,-1 3 1690,1 2-1710,8 10-64,-9 1 7,14 20 164,-20-5 0,4 13-148,-10 8-31,-6-7-580,-3-5 0,-2 1-2249,-3 10 3008,-4 16 0,2-36 0,-2-1 0</inkml:trace>
  <inkml:trace contextRef="#ctx0" brushRef="#br0" timeOffset="16273">13005 1019 32767,'-35'32'0,"0"1"0,5-8 0,3 6 0,4 15 0,2 10 0,2-4 0,0-2 0,1 4 0,3 0 0,-2 10 0,2 0 0,2-6 0,5-14 0,2-4 0,0 4 0,-1 5 0,0 4 0,1 0 0,4-7 0,6 5 0,5-5-351,3 0 0,4-2-1106,6-3 1,4-3-595,4-2 1,4-3 926,5-3 0,2-2-672,4-3 0,1-4-3120,-2-3 1,0-2 4926,-4-3 1,-3-3-1,4 1 1,-18-6-1</inkml:trace>
  <inkml:trace contextRef="#ctx0" brushRef="#br0" timeOffset="18273">13688 1549 23417,'12'-51'173,"0"1"1,-2 6 0,0 7 1423,-1 16-1582,-2 9 1589,-3 4-1546,-1 5 1129,-2 5-1831,0 5-170,-1 9 298,0 6 351,0 7-1979,0 7 1733,-1 6-1090,-2 2 889,-1 5-378,-2 0 915,-1 3-359,0 3-855,2-16 1,0 0-7731,-2 16 9013,3-21 1,1-3-1,1-11 1,1-8 0</inkml:trace>
  <inkml:trace contextRef="#ctx0" brushRef="#br0" timeOffset="18497">14514 882 21683,'-11'-54'-167,"1"-1"1,0 7 0,3 8 466,7 20-550,0 8 1621,0 6-1566,10 13 47,2 6 17,11 15 56,2 6 57,-3 1 0,2 5 708,5 10 0,0 3-758,1 2 0,0 1-110,-10-15 0,0 2 0,-1-2 132,1 7 0,-2 3-88,-1 0 0,-1 5 0,-2-2-742,-3-11 0,-1-1 1,0 2 557,1 14 1,0 2-1,-3-2-396,-3-13 0,-3-3 0,-1 0-1042,-3 1 1,-1 0 0,-2 1 1647,-4 5 0,-1 2 0,0-6 0,1-6 0,-1-3 0,-2 0 0,0 0 0</inkml:trace>
  <inkml:trace contextRef="#ctx0" brushRef="#br0" timeOffset="20190">10635 2878 22398,'3'-41'206,"1"0"0,-1 3 1,-1 11 588,-1 23-753,-1 3 660,0 0-580,0 7 257,0 2-286,0 10 610,0 3-534,0 20-33,-1-6-490,-1 14 384,0-11 18,-2 17-11,2-11-15,0 13-8,0-19-9,0-2 8,-1-6-69,1-4 43,-1-8 52,0-6 38,1-6 55,-1-4 145,0-5-364,-2-3-54,0-6 705,-1-5-651,1-5 10,0-5-19,1-4-461,0-3 283,2-2 401,0-3 69,1-1-57,0 1 1,1-2 77,4-11-595,-2 12 0,0 0 587,6 2-2885,1 5 2951,-1 7-60,0 6 13,-1 8 29,-2 5 290,-1 3-180,0 5 685,0 5-1242,5 17-6,-2 1 54,1 17 2532,-2-5-2544,-4 6 1,0 2-106,-1 3-9,-4 2 603,-2 2-3125,-3 4 3084,-2 2 33,-1 1-1118,-1 0 1009,0-3-648,1-5 448,2-8-183,1-8-33,3-7 2167,1-14-2200,1-4 1326,1-14-1578,-1-4 1142,-1-10-939,0-6 12,-2-5 185,1-5 347,0-5-357,1-2-1553,2-5 1750,1-3-8,3-1-10,3 0 11,5 0 304,5 3-815,4 4 1021,2 4 61,1 4 40,0 6 47,-1 5-307,-2 5 388,-3 8 281,-2 5-352,-5 9-1001,-1 23-845,-4 4-1224,-5 8 0,-3 4 2232,-1-7 0,-2-1 0,-3 25 0,0-22 0</inkml:trace>
  <inkml:trace contextRef="#ctx0" brushRef="#br0" timeOffset="23344">6232 3925 11758,'-53'6'1250,"0"0"0,0 0 0,22-3 539,45-3-1027,3 0-23,17 0-1205,4-3 1120,11-2-182,-2 0 1,3-2-240,-9 2 1,1-1-1528,19-1 1,2-2 1383,-12 3 0,1 0-846,4-1 1,1-1 815,-15 3 0,0 0 1,1 1-516,2-2 0,1 1 1,1 0 480,2-1 1,1 1 0,1-1-264,2 0 0,1 1 0,1-1 248,3 0 0,0 0 1,1 1-8,3-1 1,0 0 0,1 0-3,-15 2 0,-1-1 0,3 0 0,5 1 44,-2 0 1,5-1 0,5 1 0,1-1 0,0 1-1,-3 0 1,-4 0-22,2 0 0,-5 0 1,-1 1-1,2-1 1,4 0 11,-7 1 0,4 0 1,2-1-1,1 1 0,0-1 1,-2 1-1,-2 0 0,-5 1 35,17-1 1,-5 0-1,-3 1 1,1 0-34,3 0 1,-1 0-1,1 0 1,0 0-12,0 0 0,0 1 1,-1-1-1,1 1 16,1-1 0,-1 1 1,1 0-1,-1 0 1,0 0 0,1 0 0,-1 0 0,0 0-72,-12 1 0,0-1 0,0 1 0,0-1 0,0 1 44,0-1 1,0 1 0,0-1 0,0 1 0,0 0-45,0 0 0,0-1 0,0 1 0,0 0 0,0 0-25,0 0 1,0 0 0,0 0 0,0-1-1,0 1 21,13 0 0,-1 0 1,1 0-1,-1 0 0,0 0 0,0 0 0,0 0 0,0 0 0,-1 0 1,0 0-1,0 0 1,-1 0 1,-1 0 1,-1 0 0,1 0 0,3 0-6,-10 0 1,3 0 0,1 0 0,1 0 0,-2 0 0,-3 0 5,11 0 0,-4 0 0,0-1 0,3 1 52,-2 0 0,3-1 0,1 1 1,-2-1-1,-5 1 128,-5-1 1,-3 0 0,-2 1 0,0-1 45,14 0 1,-1-1-1,2 1-55,-5-1 0,3 1 0,0-1 0,-4 1-14,0 0 1,-4-1-1,3 1-98,-7 0 0,3 0 0,-2 0 0,-5 0-577,12 0 1,-6 0-3171,-8 1 0,-3 0 3774,20 0 0,-31 0 0,-14 0 1</inkml:trace>
  <inkml:trace contextRef="#ctx0" brushRef="#br0" timeOffset="63491">23944 8849 17266,'18'-47'847,"0"1"1,-3 6 0,-2 9-702,-6 20 27,-5 9 91,-2 7 55,-2 5 17,-4 9-56,-5 8-84,-7 8-720,-1-1 1,-2 3 562,3-8 0,-2 3-988,-5 8 1,-4 6-1,1-4 963,1 0 0,-2 4-89,3-3 0,-5 8 0,-2 3 0,2-1 0,4-7-739,4-5 1,2-5-1,-1 4 609,-6 9 1,-2 6 0,0 0-1,6-6-4711,1 13 1,7-9 4203,6-22 0,1-1 0,-1 10 0,2-7 0,7-22 1</inkml:trace>
  <inkml:trace contextRef="#ctx0" brushRef="#br0" timeOffset="63699">24288 8876 19423,'1'-6'2105,"-1"1"-1393,0 5 1982,0 0-2521,-9 76-150,-10-26-1439,3 9 0,-2 2 1396,-4-20 1,-3-3-110,-1 6 0,0 2-288,-3 2 0,1 1-791,-1 2 1,-1 1 1207,8-12 0,0 1 0,2-4 0,2-4 0,2-3 0,0-1 0,1 1 0</inkml:trace>
  <inkml:trace contextRef="#ctx0" brushRef="#br0" timeOffset="66281">25388 9495 17311,'0'-59'1225,"1"0"0,-1 14 0,0 6-353,0-9-553,0 30 431,0-3-538,0 8 195,2-2-323,-1 10 240,1 1-302,-2 4-11,1 5 45,-1 4-11,0 9 0,0 5-388,0 6 399,-3 8-6,-2 5-3,-2-7 1,-1 1-20,-6 21-570,4-18 0,0-1 570,-6 13 0,0-3 11,-5 11-39,6-19 0,-2 5 29,5-15-7,4-11-2870,1-1 2943,4-11 318,3-4 131,-1-1 336,4-18-852,1 3-5,5-17 38,6-14-33,-1 6-877,5-19 871,-3 8-11,0-5 17,0-3-17,0-2 9,-6 20 0,1-2 1072,-2 3 0,1 0-1087,-1 1 1,-1 1 22,6-23 12,-6 25 16,-2 5 22,-1 5 17,-1 6 34,-3 3-95,0 7-34,-1 2 1221,0 8-1221,0 14 11,0 3 0,-1 16 11,-1 23-27,-3-6-445,3-14 1,0 0 443,-3 23 9,2-30 0,1 2-251,-2 12 1,1 1 244,0-12 1,1-1-475,-2 9 1,1-2 493,-1 8-11,0-5-197,0-7 191,0-4-1260,0-6 1271,-2-5 358,2-5-341,0-5 863,1-5-801,0-2 208,2-4-214,0-4 3342,-1-3-3404,1-7 1,0-4 5,1-6-28,0-7-944,4-6 955,3-6-11,4-7 12,3-4-1,1-6-1390,1 0 1379,0-1 16,-1 4-10,-1 4 0,-3 5-6,-3 6 0,-1 5 11,-2-2 11,-3 14-11,0 0-5,-2 15-6,0 4 796,0 4-807,0 1 1510,-2 6-1499,0 3 28,-2 9-12,-2 8 12,0 7-775,-1 8 741,0 7-5,1 5 0,0 6-28,0 1-163,2-17 0,-1 2-725,0 0 0,0-1-541,-1 0 1,1-2 1467,-1-1 0,1-5 0,1-8 0,0-4 0</inkml:trace>
  <inkml:trace contextRef="#ctx0" brushRef="#br0" timeOffset="76560">7667 3935 9834,'-3'-9'5522,"1"3"-1998,2 6-517,0 0-2295,-2-26-432,1 16-23,0-19-50,1 24-16,0 1-29,0 1-55,0 1 122,0 1-195,0 7-6,0 0-3392,1 5 3392,0 0 5,1 2 12,-2 0 6,1 3-7,0 0-4,-1 2-7,0 0 23,-1 10-22,0-7-12,-2 6 6,0-8-17,0 2 3398,-2-1-3398,2 1-5,-2-1 11,0-1-12,0 0 7,-1-3 4,0-2 7,0-2 16,2-3 56,0-4 51,1-1 5,2-2-11,-1-2-45,2-3-56,-2-2 7,1-4 38,0-12-34,3-9-44,1-2 5,2-3-5,3 6-6,-1-3 16,0 0-16,1-3-311,0 3 328,-1 0-12,0 4 40,-1-6-17,-3 11 17,-1-1-6,-2 13 0,0 4-27,0 3 4,0 2 307,-1 2-317,-2 7 10,-3 9-10,-2 5-6,0 7 6,1-2-6,-2 19 0,4-9-17,-1 13-2630,4-15 2658,0 0-5,2-1 11,0-2-17,0-2 0,1-3 0,0-2 11,-1-5 17,0 0 45,0-8 55,0-3 2665,0-7-2664,0-2-34,-2-3-45,-2-4-5,-1-6 5,0-2-10,-2-5-46,2-2-3352,-1-4 3380,2-1 0,0-2 34,2-1-5,0-10-23,2 11 17,2-10-29,0 22-16,1 1 0,-1 12 0,-1 3 0,-1 2 12,0 4-12,0 3 11,1 7-17,-1 4 3365,1 18-3505,-2 12-112,-1 2-1207,0 6 439,0-13-1432,1 3 2458,3 8 0,-2-26 0,2 0 0</inkml:trace>
  <inkml:trace contextRef="#ctx0" brushRef="#br0" timeOffset="77703">5232 5434 17137,'4'-53'732,"1"0"0,-3 10 0,2 6 1793,5 6-2217,-6 20 504,-2 3-789,0 9 414,-1 6-403,0 7 1377,0 8-1383,1 6 6,-1 6-1085,0 4 1068,0 3-6,0 2-3048,-2 4 3026,0 2-42,-5 5 0,-1 2-753,3-20 1,1 1 743,-4 21 1,0 0-1047,3 0 957,2-5 246,2-7-336,1-8 1,1-7 1938,-1-8-1866,0-6 1990,0-6-1872,-2-6 2027,-1-3-2044,-3-6 409,0-5-415,-1-6 23,-1-6 5,1-4 28,0-6 12,1-5-918,0-5 906,1-4 17,0-4 17,0-2 11,-1-2 33,1 16 1,-1 0-3075,-6-18 3049,5 21 1,-1 2 47,-5-9-674,-3-14 696,4 13 6,-4-12 11,8 17-231,1 2 209,2 1-40,2 3 400,1 1-433,4 4-5,3 0-23,4 4 2790,5 3-2784,5 2-6,4 4 1256,6 3-1245,21 4-16,-8 4-1077,16 6 1071,-15 7 0,2 6-784,-1 5 773,-2 3-1,-5 5-5,-7 2 0,-8 3-721,-13 22 738,-15-14-1,-13 14 6,-4-31 1,-4-2 0,-16 12-393,12-14 1,0-1 408,-14 4-1382,1-3 1360,2-2 381,2-4-409,2-3-17,4-5-56,5-3-185,5-3 32,7-4-1388,7-5-1471,5-5 3124,8-6 0,-2 8 0,4-2 0</inkml:trace>
  <inkml:trace contextRef="#ctx0" brushRef="#br0" timeOffset="78460">5725 5192 24559,'17'9'28,"0"2"-23,1 3-16,-1 4 5,-1 1 1,-4 2-1,-3 2 6,-4 1-5,-4 2 5,-11 8-12,1-8 18,-16 12 5,9-20 6,-5 2 22,9-12 17,2-3 17,2-2 123,1-6-101,2-2-11,1-4-22,3-3-23,1-2 6,3-2-6,3-3 46,10-12-63,-1 6 6,8-7-22,-4 8-1,2 3-533,-2 1 516,1 3-10,-2 2-17,0 2-35,1 2-32,-1 3-68,1 2-100,1 3-62,0 1-78,1 2-617,7 2 438,-6 1-159,5 3 13,-7 1 11,-2 0 79,0-1 234,-1 0 663,-2-2-433,-1 0 113,-1-2 386,-3 0 28,-3-2 50,-3 1 1472,-4-1-1281,-5-2-56,0 1-57,-4-1 297,-3 1-453,3 0-51,-4 1-44,5 2-57,-1 0 6,0 4-134,2-1-6,2 2-12,3-2 7,1 0 10,2-1 1,2 0 16,2-1-16,3-1 39,9-1-12,7-1-33,1-4 29,11-6-29,-15 0-3386,6-5 3386,-12 2-38,-2-1 44,-3 0-1,-2-2-5,-3 1 12,-2-2-12,-1 1 11,-2 1 0,0 1 3374,-2 2-3374,-1 1 73,-3 3-45,-4 2-33,1 3 5,-4 0 0,2 5 0,-1 1 6,-1 3 11,-7 10-34,6 0 6,-5 6-16,7-1-7,1 0-388,2 4 377,1 1-5,2 2-6,2 0-28,1 2-44,3-1-29,4 1-335,13 9 21,2-9-3391,13 7 3151,-2-13-140,5-1-298,3-4-486,2-3-1255,0-4-2661,1-5 5512,3-4 0,-21-2 0,-1-1 0</inkml:trace>
  <inkml:trace contextRef="#ctx0" brushRef="#br0" timeOffset="78842">6847 5046 22477,'-5'-41'472,"-1"-1"0,2 4 0,-1 10-180,1 23 230,0 1-398,0 3 67,-1 1-118,-1 1 52,-3 4-2,-6 11 73,1 1-173,-5 9-12,6-1-11,-1 4 17,0 4-12,2 2-10,-2 4-4,6 0 1,1 1 2,-2 11-1690,3-11 0,2-1 1685,3-1-1142,2-3 1148,4-5-333,3-3 355,5-4-6,3-2-5,5-4 0,1-3-12,4-4 6,1-4 11,2-4 0,0-7-11,0-3 12,-2-5 38,18-26-16,-19 10-1,10-23-768,-24 15 752,-2-5 5,-4-5-5,-1-2 22,-2 0 34,-2 1-11,-1 4 22,-4 5 0,-5 6 2295,-5 7-2284,-5 5-5,-4 4 1054,-5 7-1083,-3 2-22,-3 5-16,0 2-1222,2 3 1193,1 3 1040,-4 8-1157,10-1-179,-1 8-410,14-4-823,6 2-4430,2 0-3708,4 0 9752,3-3 0,-2-7 0,1-3 0</inkml:trace>
  <inkml:trace contextRef="#ctx0" brushRef="#br0" timeOffset="79460">7198 5299 14157,'0'-6'5299,"0"0"-4005,0 6 1283,0 0-2241,15-60-107,-9 43-156,3-17 0,1 6 33,-5 25-39,2 1-11,1 2-11,2 4-11,3 3 11,10 13-34,-3-1 0,8 10-33,0 10-590,-8-6 584,3 14-6,-13-12-16,-5 3-6,-3 1 0,-7 3 5,-3-2 7,-6 0 32,-3-6 18,-2-4 33,0-7 12,0-7 33,1-7 11,1-5 17,2-6 5,2-5 585,2-7-590,4-4-11,3-5-6,2-2-17,3-3-5,3-1-11,5-1 10,10-10-55,-2 9-11,9-5-17,6 8-79,8 5-5,0 1-1708,1 9 1546,-12 7-163,0 3-236,-1 1-290,-1 2-488,-1 3-1070,0 2-1887,0 3-4033,-5 1 8424,-3-1 0,-9-4 0,-4-1 0</inkml:trace>
  <inkml:trace contextRef="#ctx0" brushRef="#br0" timeOffset="79876">7907 5342 23512,'-40'-33'364,"8"7"-324,-10 54-18,13-6-5,0 2-17,4-1 0,3 1 0,2 9 253,9-5-264,6 0 11,11-9 90,5-10-90,6-2 45,2-4-34,16-4 0,-7-4 138,10-5-110,3-12-22,-10 3-485,8-9 507,-13 4 11,-2-1 12,-3-5 22,-4-2-3250,-5-4 3227,-3-3 1,-3-4-6,-3-1-448,-1 10 1,0-1 480,0-17-33,-1 19 1,1-1 192,-1-1 0,-1 2-69,1-4-1664,0-14 1658,-1 37-110,0 6 20,0 2 1869,0 4-1947,0 1 954,0 18-955,0-2-10,0 19 3340,0-4-3346,1 4 164,0 5-257,2 4 1,1 4-1810,-1 15 1745,0-11 0,-1-1-319,-1 10-12,1-2-11,3-1-117,2-5-157,7-5-292,5-7-223,5-6-538,2-6-1670,3-6 3507,2-4 0,-14-9 0,-2-3 0</inkml:trace>
  <inkml:trace contextRef="#ctx0" brushRef="#br0" timeOffset="80444">8433 5436 12449,'1'-6'6626,"0"0"-4949,-1 6 2535,0 0-4173,-22-43 81,16 33-70,-15-29 50,21 43-88,1 4 136,3-2-120,2 0 17,15 2-34,-2-4-203,12 0 214,-4-4-11,2-1 6,15-7-17,-11-1 51,13-12-29,-25 5-11,0-6 12,-13 5 5,-3-2-6,-3 0 17,-2 0-16,-1 2 33,-6-7-17,-1 8 198,-5-3-209,0 8 5,-1 3 46,-11 1-35,4 4 12,-8 1 0,8 4 0,1 3-16,-1 3 4,1 3-38,2 2 22,1 3-11,2 1-6,1 3 0,3 2-11,1 2 0,2 0-5,1 3 16,4 13-591,2-9 569,4 9-12,4-15-30,5 0 42,4-4 0,3-1 0,3-4 5,3-2-5,1-2-6,-1-4 0,2-2 12,-1-4 5,-1-1-6,-1-3 12,-1-1-12,-3-4 562,0-2-556,5-7 16,0-6-10,-1-2 38,-4-1-27,-2-6-6,-4 8 6,3-10 5,-6 11 6,-1 0 34,5-10-23,-4 9 11,4-5 12,-3 10 16,0 2 12,1 2 5,0 2-5,0 3 10,-1 2-21,0 2-23,-2 1-17,1 2-11,-1 2 0,2 1 17,10 9-28,-3 0 5,9 8-496,-7 0 491,2 2-23,0 3 1,-1 2-6,-2 2-40,-4 0-44,-5 1-129,-6 1-463,-3 0-400,-6 2-2380,-1-1-6364,-6-2 9018,3-4 0,2-12 0,3-4 0</inkml:trace>
  <inkml:trace contextRef="#ctx0" brushRef="#br0" timeOffset="80969">9830 4855 19948,'-5'-43'520,"1"0"1,0 4 0,0 11 1066,1 24-1458,2 4 502,0 6-457,1 6 290,-1 11-256,-1 8-440,-2 11 406,-2 10-102,1-21 1,-2 2-23,0 3 1,-2 1-843,-2 4 0,-1 0 811,-1 4 1,-2-1-3,-1 3 0,0 0-1219,-2 0 0,1 0 1196,-1 0 1,1 0-15,1-1 0,1-1-639,1-1 0,3-1 600,1-2 0,3-1-75,2-3 0,5 0-653,12 9 0,6-2-311,-1-12 0,4-1-2145,13 7 1,5-4 3242,2-9 0,-1-6 0,6 4 0,0-5 0</inkml:trace>
  <inkml:trace contextRef="#ctx0" brushRef="#br0" timeOffset="84147">10218 5452 15608,'4'-1'1557,"0"0"2185,-4 1-3563,11-24-6,-8 18 7,8-18-1,-11 24 308,0 0-413,-4 2-13,0 0 23,-4 2 39,1-1 57,0-1 72,1-1 274,0 0-308,2-2-38,1-2-40,2-3-12,0-3-16,1-3-5,0-3-1,2-4-11,0-3-22,1-2-11,2-2-12,-1-2-22,2 0 17,0 0-17,2 1 6,-1 3 16,4-2-22,-2 9-22,2 2 5,-3 10-6,2 3-10,0 3 5,2 4 0,2 4 0,1 6-6,0 4 12,1 4-12,-1 3-11,3 20 6,-8-7-551,-1 16 534,-6-12-921,-8 3 910,-3 2-6,-9 3 6,-7 3 5,-6 1-527,13-27 1,-1 0 546,-1 0 0,-1-2 8,0 0 1,0-2-1,-21 19 29,3-8 16,2-9 11,5-8 29,4-7 10,4-6 1,6-4-1,4-7 419,6-2-435,3-7 832,2-1-849,4-2-11,4-1 11,5-1-16,4 2-1,4 0-6,2 2-21,2 2 10,2 2-22,1 3 861,0 3-861,2 1-11,1 4 5,1 0-39,1 1-16,1 3-69,1 2-127,0 1-180,-1 2-246,1-2-269,-1 2-326,1-2-822,-1 0-2935,0-2-4796,-4-1 9328,-5-1 1,-11-1-1,-6-1 1</inkml:trace>
  <inkml:trace contextRef="#ctx0" brushRef="#br0" timeOffset="84374">10695 4941 25539,'39'7'230,"0"11"-213,-12 31-2839,-12-21 0,-1 1 2825,0 4 0,-1 0-9,0 4 0,0 0-555,-1 2 0,-1 1 530,0 2 1,-2 0-179,-2 0 0,-1 1 122,-1 1 0,-3 0-565,-1-1 1,-3 1 172,-2 1 1,-3-1-417,-2 1 1,-3-1-3867,0-5 0,-2-1 4761,1-3 0,0-5 0,-2 3 0,5-14 0</inkml:trace>
  <inkml:trace contextRef="#ctx0" brushRef="#br0" timeOffset="229105">6712 6348 17300,'0'-6'3092,"1"0"-2281,-1 6 1173,0 0-1934,4-25 6,-3 28-6,3-15 1,-4 36 5,0 4-28,0 4 5,0 4-1165,0 3 1155,-3 4-7,0 1 1,-3 1-6,2 0-5,-3 0 5,1-2 0,-1-1-11,1-5 11,1-3 1,0-5-7,1-5 18,0-3 10,2-6 40,1-4 73,-1-4 1165,1-4-964,-2-3-235,1-5-16,-2-5-18,1-5-11,-1-4-5,1-5-17,1-5-6,1-5 17,0-27-2462,1 10 2425,1 15 1,1 0 25,3-17-505,0 16 0,1-1 516,4-16-25,-4 19 0,0 2 42,2-5 0,-2 5 22,0 6 6,-2 7-6,-2 6-33,0 5-23,-2 5 2120,0 2-2148,0 7 1329,0 4-1328,0 8-12,0 4 11,-2 7-6,0 3-5,-2 6-245,0 4 256,0 3 11,1 4-22,0 2-493,1 0 488,0 1 5,1-16 0,-1-1 0,0 16-924,-1 11 907,1-26 17,1-6 11,-1-5-11,0-4 0,1-6-11,1-3 0,-1-5 204,1-2-3386,0-2 3306,0-10 0,0 6 0,1-6 0</inkml:trace>
  <inkml:trace contextRef="#ctx0" brushRef="#br0" timeOffset="230653">4800 6979 13306,'-43'-7'952,"0"0"0,0-1 1,-16-2-1,8 3-454,15 6 409,-13 0-452,13 2-35,-8 1-79,20 1-122,5 0-113,7 0-55,4-1 10,4 0 68,3 1 89,5 0 45,3 1-5,6 0-34,7 2-22,5 0 122,31 2-184,-6 0-1775,-13-3 0,3 0 1674,-7-1 0,1 0-14,4 0 1,0 0 5,4 0 0,0 0-3,4-1 0,1 1-6,4 0 1,0-1-4,5 0 1,1 0-929,3 0 1,2 0 915,-19-1 1,1-1-1,1 0-531,2 1 0,0-1 1,1 0 526,2 0 1,0-1 0,1 1-6,2-1 0,1 1 0,-1-1 5,2 0 1,0 0 0,4 0 6,-11 1 0,5-1 0,1 0 1,0 0-1,-3 0-289,1 0 0,-1 1 0,-1-1 0,3 0 283,0 1 1,4-1-1,0 0 1,-2 0 0,-2 1 21,-2-1 0,-2 1 1,-1 0-1,0-1-14,1 1 1,1 0 0,-1 0 0,0 0-50,0-1 0,0 1 1,-1 0-1,1 0 51,0 0 0,0 0 0,0 0 0,-1 0-10,0 0 1,0 0 0,0 0 0,-1 0 13,17 0 1,-1 1 0,0 0 3,-1-1 1,-1 1 0,0-1-7,-1 1 1,0 0 0,0 0-30,-2 0 1,0 0 0,0 0 29,-1 0 0,0 1 0,-1-1 134,-1 1 1,-1 0-1,0-1-142,-1 1 1,0 0-1,-1 0 110,-1 0 0,-1 0 0,0 0-114,-2 0 1,0 1 0,0-1-6,-3 0 0,1 0 0,-1 0 11,-1 0 0,-1 0 1,0 0 4,19 1 1,0 1-3,-4-1 0,1 0 6,-9 0 1,3 0 0,-4 0-13,6 0 1,0 1-4,-11-2 1,2 1-1,-3 0 463,-3 0 1,-2 0-466,-2-1 0,-1 1-15,26 3-4,-8 1-665,-9-1 501,-10 0-234,-9-1 546,-9-1-2087,-9 0 1955,-8 1 0,3-4 0,-3-1 0</inkml:trace>
  <inkml:trace contextRef="#ctx0" brushRef="#br0" timeOffset="231992">4242 7250 7509,'0'-7'3523,"0"1"-342,0 6-386,2-78-2061,0 49-654,0-16 0,1 1 509,2 25-23,-1 2 101,0 1-168,-1 3-57,-1 3-73,-1 2-89,0 2-84,-1 3 253,0 1-471,0 1 11,1 6 39,1 2 11,1 8 0,0 6-5,2 5 28,1 21-34,-2-7-414,0 15 409,-3-14-991,-1 1 979,-2 0 1,-1-1-7,-3-2 12,0-4 0,0-4 0,1-3 11,-1 1-17,3-11 0,-1 1 67,3-12 497,0-3-272,1-2 1270,-1-1-1433,0-7-106,-1-2 0,-1-7-6,0-3-6,1-3 17,-1-5 6,0-3 0,-1-4 0,1-4-473,0-2 478,1-2 0,0 0 1,2 1 5,0 4-17,3 4 11,0 5 6,2 5-5,-1 7-18,-1 5-44,-1 4-17,-1 6 34,1 5 11,1 7 472,2 5-478,0 6-11,1 3-3397,-1 5 3397,-1 1 0,0 4-86,-2 0 91,1 1-10,0-1-6,-2 0 27,3 18-4,-2-23 10,1 11-22,-3-29 17,2-5 3414,-2-2-3308,0-4 114,0-1-136,0-5-50,0-4-51,0-6 16,-1-6 7,-1-4-18,-1-6-5,-1-2 17,2-3 0,-2-2-1702,2 0 1701,1 2-575,0-8 576,1 15-2611,0-3 2616,0 17-28,0 5 6,0 5-16,0 2 1077,0 12-1077,0 2-12,0 13-51,0 4 53,0 7-730,0 6-1417,0 7-7293,1-3 10007,0-5 1,0-19-1,-1-9 1</inkml:trace>
  <inkml:trace contextRef="#ctx0" brushRef="#br0" timeOffset="260939">26565 9162 19059,'9'-10'717,"-2"3"-387,-7 9 17,-1 0-39,-1 1-39,-1 0 156,-7 4-262,1-2-1,-5 2-5,3-2 17,-1-1 22,2-1 28,1-2 17,2 0 17,1-1-23,2 0-56,1 0-56,0-3-44,-1-3-40,-1-4 6,0-2 5,-1-4 12,1-2-12,1-3 12,1-1-6,2-1 11,4 0 0,1 0 6,4 3-17,2 2-11,3 2-6,2 4-11,2 1 11,1 4-5,4 1-12,1 4-11,1 1-5,2 2-28,0 3 27,2 4-506,0 3 513,-1 5-1,-1 3-11,-2 3 0,-4 3 0,-3 3-6,-6 5-11,-5 4 6,-9 5-11,-7 5-12,-9 5-16,-10 1-1588,12-26 1,-2 0 1614,-2-1 1,-1 0 8,0-1 0,-2-1-200,0-2 1,0-1 218,-23 16 6,2-7 1,4-7 10,4-5 12,6-6 27,7-3 23,8-5 294,7-1-271,5-2-57,27-11-11,-4 3 3167,25-9-3178,-9 5 6,6 0-252,4 1 229,5-1-33,5 2-2954,4 0 2799,-27 6 1,0-1-353,3 1 0,0 1-2212,2 0 0,-1 0-1984,-1 0 0,-2 1 4624,27-1 0,-29 1 0,-13 1 0</inkml:trace>
  <inkml:trace contextRef="#ctx0" brushRef="#br0" timeOffset="276171">3002 8600 23259,'8'-42'202,"-3"14"-124,-10 52-5,-2 5-17,-1 7-23,1-6 1,-1 2-22,-5 20-411,3-16 1,0 1 403,-7 20-16,-3 3-56,4-13 0,-1 1-1566,5-11 1,-1 0 1520,-3 12 0,0-1-48,7-14 1,1-3-443,-5 27 125,3-6-649,5 1 566,2-21 135,1-1-66,2-21 362,0-7 615,2-15-475,8-16 0,0-6 31,1 2 0,1 0 9,4-14 1188,-6 13 1,1-1-1156,5-19 0,-2-3 22,-4 13 1,0-2-962,0-4 0,-2 0 955,1-1 1,-2 1 16,-1 2 1,-1 2-61,-3-17 203,-1 20 1,0-1-12,-1-1 0,0 1-1245,0 0 0,0 2 1110,1 3 1,2 3 104,4-8 393,5 3-467,3 6 1606,4 4-1639,2 6-23,2 3-5,2 6-22,1 4 227,2 4-255,-1 4-12,1 3 3392,1 5-3408,1 5-6,0 5-11,14 21-17,-9-6-11,7 16-707,-25-17 0,-4 0 629,3 17 72,-8-14 0,-4 0-2996,-10 13 2973,-8 0 40,-11-1-209,-6-2 153,-7-7 0,-3-1 33,14-12 1,0-2-477,-16 11 1,-1-2 347,-5-5-63,3-3 568,1-5-718,4-5-174,4-4-464,7-4-869,5-7 957,8-4 942,4-9 0,7 7 0,3-1 0</inkml:trace>
  <inkml:trace contextRef="#ctx0" brushRef="#br0" timeOffset="276611">3606 8377 21044,'36'-17'58,"0"-1"0,-3 1 0,-6 9 455,-15 23-491,-2 2-3553,2 3 3525,0 3 12,0 2 905,0 3-978,4 19 22,-7-10 276,2 11-270,-9-6 39,-5-11 50,-17 20-22,4-30 134,-11 6-106,10-21 3409,0-3-3381,2-3 11,0-3-5,3-3 22,2-4 11,4-4-6,2-1 74,2-12-102,6 5-33,3-8 45,15 0-95,-4 8 5,9-5-11,-6 10-241,3 1 229,0 2-32,3 0-192,15-2 7,-9 5-68,12-2-168,-13 7-336,-1 2-1803,9 2 778,-12 1-1222,4 3-1337,-15 0 4444,-3 3 0,-7-2 0,-2 0 0</inkml:trace>
  <inkml:trace contextRef="#ctx0" brushRef="#br0" timeOffset="276915">4187 8483 21184,'-25'57'336,"8"-11"380,37-44-627,-1 0-5,10-3-33,-4-5 5,3-3-264,2-3 269,0-3-346,1-1 341,-2-3 9,-1-1 131,4-11 219,-4-13-258,-6 7-1,-9-2-10,-12 21 11,-4 2 301,-2 4-312,-6 1 560,-3 4-560,-3 3-12,-4 2 119,-13 8-96,5 1 253,-9 6-209,0 9-167,11-3-770,-7 8 764,14-4 5,3 1-5,2 1-16,4 1-3146,3 1 3106,4 0-1878,2 2 1766,7-1 57,4 4-634,8 3-846,8 4 1304,3-3 0,1-2 0,-4-2 0,-3-8 1,-1 0-1</inkml:trace>
  <inkml:trace contextRef="#ctx0" brushRef="#br0" timeOffset="277577">4917 8345 23439,'-54'4'76,"-1"-1"1,4 1-1,10 7-25,16 29-1,0 4-950,9-9 1,1 1 904,-6 20-595,9-19 0,1 0 601,2 13-17,4-3 1,8-4-23,5-5 17,8-6 205,7-4-211,5-5 6,5-5 0,2-6 5,4-5 0,0-3 6,1-5-781,0-5 804,-1-4 33,-1-5 16,-2-5-16,-2-2 323,-3-4-334,-4-3 0,-3-4 11,-6-6 6,-4-4-487,-5-5 442,-4-4 28,-3-4-139,-2-2 133,-4 0 12,-2-1-7,-3 21 1,-2 1-285,-8-16 271,6 20 0,-3 4 47,-9-2-5,-3 6 5,-2 9-10,0 6-84,-1 5 39,2 6 1582,3 5-1700,-12 27-45,16-7-183,-8 22-209,21-12-481,2 4-1105,3 5-3696,4 1 5814,6 9 0,-3-27 0,4-1 0</inkml:trace>
  <inkml:trace contextRef="#ctx0" brushRef="#br0" timeOffset="277945">5325 8384 24183,'25'36'56,"0"1"-61,0-4-3404,-1 3 3375,-2 3-16,-4 3 676,-4 2-688,-7 3-5,-3-2 33,-6-1 12,-4-6 5,-4-5 28,-5-6 0,-2-6 1,-2-5 21,1-4 6,-1-6 605,3-2-537,-4-8-46,7-2-5,-1-9 6,8-1 1806,3-6-1717,8-31-112,5 17 7,9-23-35,2 27 0,5 2-11,2 2-16,2 3-35,1 3-72,2 4-95,0 2-839,0 2 313,2 3-422,-1 3-1046,0 2-3238,-2 3 5450,1 1 0,-15 2 0,-4 0 0</inkml:trace>
  <inkml:trace contextRef="#ctx0" brushRef="#br0" timeOffset="278411">5872 8611 17120,'10'1'4195,"-1"-1"-3309,-9 0 1735,0 0-2582,-1-29-11,1 21-28,-1-21-6,1 29-44,0 0 28,-2 2 16,1-1-16,0 2 16,1-2 90,0 0-67,3 0-23,0-2 17,3-1-22,-2 0 0,0-1-11,0 1-12,0 0-5,0 1-6,-1 0-5,-2 1-163,1 0 28,-1 0 107,0 0-46,0 1 102,1 0 5,-1-1-5,0 0-12,1 0-11,0 0-22,2 0-11,-1 0-96,1 0 85,-1 0 16,0 0 6,-1 0-1,-1 0-72,1 0 68,-1 0-130,0 0 62,1 1-274,-1 0 66,0-1-784,1 1 270,0 0-337,0-1-492,2 0-998,2 0-1472,0 0 4161,3 0 0,-4 0 0,1 0 0</inkml:trace>
  <inkml:trace contextRef="#ctx0" brushRef="#br0" timeOffset="279478">6077 8503 9425,'0'-3'6609,"1"0"-134,-1 3-6195,-14-42-17,10 29 230,-12-33-247,13 42-27,1-1-34,-1 2-40,1 2-61,-2 1-17,0 0-5,-4 2 16,-2 4 214,-25 20-85,-3 5-118,-10 8-3413,5-1 3391,11-9-14,8-6 1,0 0-2278,-13 14 2235,15-13 1,1 0 16,-4 8 5,3 9 1,11-5-29,6-2 1,13-10-12,8-11 1,6-3-1,5-4-1527,6-1 1499,2-3-22,4-2 1517,0-3-1534,18-8 61,-15-2 1,11-8 22,-20 1 1841,5-17-1819,-7-13-933,-4-3 905,-10-7 20,-11 22 1,-1 0 2,3-23-6,-3 18 0,0 0 18,3-19 10,0 0 0,-2 21 1,0 2 16,1-18-39,-2 23 0,-1 1-326,-1-2 382,0 5 336,-1 6-336,-1 7 993,0 3-1043,0 7 3164,0 2-3187,0 6 683,1 4-683,0 5-11,0 7 0,-1 6 6,0 7-1,-3 6 6,-2-5 1,-4 4-1050,-9 21 1,-3 3 1026,5-11 0,-1 0 5,1-7 0,-2 2 1,2-5-18,2-5 1,2-2-9,0-1 0,1 1-80,-6 24-29,6-4-40,5-7-341,15 8-423,3-18 227,13 6-173,1-22 139,2-4 62,3-5-437,-2-5-1635,15-8 1428,-12-4 616,8-6-2206,-17-3 2822,-3-2 163,-4-3 100,-1-2 129,-3-2 118,-1 0 134,-1-2 129,-1 1 134,-2 1 1407,-1 2-1261,-2 5-1095,-1-4 883,-2 10 1413,-2-1-1627,0 8 295,0 3-564,-1 2 57,0 0-218,-2 1 3017,1 2-3029,-1 3-17,1 1-6,0 3 1114,2 0-1141,1 1 5,3 0-11,5 0-11,4-2-12,6 0-3391,4-3 3392,5-1 5,3-3 11,3 0 6,1-4 23,11-7-389,-14-1 326,5-6 12,-18 3 6,-3-2 0,-3-2 3243,-3-11-3249,-5 4 34,-3-18-1,-5 18-21,-3-7 16,-2 12-6,0 2 51,-7 0-40,4 5 582,-10 3-564,7 6-7,-4 5 46,-5 9-34,5 1-17,-6 7-16,7-1 5,2 3-17,1 2 6,1 2 11,-4 17-23,3 6-1145,0 2 1140,6 0 0,4-15-11,3-1 5,2-1-5,4-5-6,12 3-5,-1-10-12,10 1 23,14-8 39,-15-7-17,15-2 11,-20-8-22,9-7-11,-7-2 11,6-4 1152,-8 0-1147,-2 0 18,-1-4-18,1-2 1,7-15 0,-6 7-454,5-10 465,-9 14-6,-1 1 12,-2 4 5,0 1-12,-2 3 12,0 1-11,0 2 39,5-3-5,-3 5-23,4-1 0,-4 6 16,7 1-4,-3 4-24,5 0 454,-6 4-464,0 3-6,-1 4-11,6 12 5,-6-1-324,4 11 330,-6-4-6,2 17-33,-5-8-798,0 13 658,-6-12-118,-2 0-663,-3 1-597,0 0 821,-2 4 1,2-19 0,0-1-1</inkml:trace>
  <inkml:trace contextRef="#ctx0" brushRef="#br0" timeOffset="281408">7688 8312 15751,'15'-46'1691,"0"0"1,0 1-1,1-2 1,-3 6-1367,-5-7 151,-12 45-347,-1 3 56,-3 5-84,-1 5 140,-12 24-135,3-2-3318,-9 21 3290,5-5-22,0 7-127,11-24 0,0 1 91,0 1 0,0 2-4,1 1 1,1 1-768,0 0 1,1 1 758,1 0 1,1 0-7,1 0 1,1 0-9,1-1 1,1 0 5,1-2 0,1 1-14,2-3 0,2 0-73,6 11 1,3 0-878,-2-12 0,3-1 706,5 8 1,3-1-818,17 8-295,5-4-7838,0-9 9208,-6-7 0,-17-14 0,-10-5 0</inkml:trace>
  <inkml:trace contextRef="#ctx0" brushRef="#br0" timeOffset="282651">8069 8498 17255,'-8'-49'1034,"1"-1"0,-1 6 1,4 7-206,10 16-583,0 9-72,0 0-57,-2 9-22,-1 1 152,1 10-106,0 1-1,0 11-17,-1 1-11,-2 8-610,0 4 565,-3 5-11,-2 2-11,-3 3-12,-2 1-5,-1 1 11,-5 13-22,4-16 22,-3 15-3217,9-32 3206,0-1 22,5-15 101,0-3 57,1-4 32,1-2 398,4-3-448,2-5-16,3-6 128,12-16 2455,-2 3-2628,10-13 75,-9 10 1,-1 1-87,7-8-59,-6 8 0,-1 2 159,4-3-274,-8 10 134,1-1-72,-10 13 16,-4 4-16,0 2 0,-2 6 791,-2 3-797,1 7 157,-1 5-174,0 4-5,0 4 16,-2 4 1,0 3-7,-2 2-807,1 0 775,1 0-52,2-2-242,1-1 40,3-3-122,4-1-224,2-3-263,4-3-460,2-3-1405,2-5 2772,4-2 0,-10-7 0,-1-1 0</inkml:trace>
  <inkml:trace contextRef="#ctx0" brushRef="#br0" timeOffset="282879">8722 8226 21756,'-6'-44'679,"1"0"1,-1 2-1,3 9-409,2 23 635,1 2-826,-1 7 234,1 2-273,0 4 130,2 6-119,2 7 21,9 26-72,-1-3 68,-1-10 1,0 1-69,8 24-1423,-8-26 1,-1 1 1430,2 2 1,-1 1-29,0 2 1,-1 1-524,-1 1 0,-1 2 509,-1 2 0,-2 0-19,-1 2 0,-3 3-144,-4-2 1,-3 4 0,-1-2-154,-2 9 0,-3-1-717,-1-6 1,-2 2 0,-1-4-253,-7 5 0,-2-4 1319,4-10 0,-2 0 0,2-4 0,3-4 0,1-2 0,-2-1 0,1 0 0</inkml:trace>
  <inkml:trace contextRef="#ctx0" brushRef="#br0" timeOffset="284170">9806 7270 8612,'-8'2'4185,"1"0"-3334,7-2 4677,0 0-4783,0 18-129,10-13-146,5 15-111,14-17-102,5-1-1284,7 1 1172,5-2-16,-8 1 1,5-1-24,-1 0 0,3 0 1,-2 0-65,13 1 0,-1-1-746,-9 0 1,1 1 0,-4-1 737,-4 0 0,-4 0-15,2 0 1,0 1-747,-2-2 1,-1 1 748,0 0 1,-1-1-1073,28 1 1101,-3-1-34,-5 0 22,-6-1 1343,-6-1-1231,3-2-775,-17 0 848,1-1 1226,-19 2-1260,-4 1 763,-4-1-892,-9 0-27,-3 0-6,-24 1-23,-14 1-2,12 1 0,-2 0 1413,4 1 0,1 0-1414,-4 0 1,2 1-2210,-20 2 2207,-2-1 11,-5 1-288,32-2 0,-1-1 279,-2 1 1,0-1-573,1 1 0,-1-1 559,-1 0 0,0 0 11,-1 0 0,1 1-3,-2-1 0,1 0 6,0 0 0,0 0-6,1 0 0,0 0-171,1 0 1,1 0 179,-29 1 0,6 1-12,7-2 17,7 1 1560,9-1-1549,2-1-33,14 1 556,4 0-550,10-1 1491,3 0-1486,4 0 1181,14 0-1164,3 0-6,16 0 1,1-1-1025,-3 0 0,1 0 1024,26-1-3,-18 0 1,0 0-653,-8 1 1,-2-1 654,3 0 0,0-1-8,2 1 0,0 0-615,1-1 0,0 0 620,2 1 1,0-1-7,1 0 1,0 1 3,0-1 0,1 1-6,-1 0 0,0-1 0,0 2 0,-1-1 0,-1 1 0,0-1 0,11 1 0,2-1-6,-6 1 0,0 0 6,-2 0 0,-3-1 0,20 0-5,-35 2-1,-9-1-27,-10 1 1195,-8 0-1644,-9 0 712,-8 2-4185,-8 1-5219,-1 2 9174,0 0 0,12-2 0,4-1 0</inkml:trace>
  <inkml:trace contextRef="#ctx0" brushRef="#br0" timeOffset="321269">27635 8989 10931,'1'-6'5853,"0"2"-2464,-1 4-2650,28-61-106,-16 39 101,8-19 0,1 1-353,-10 24 431,8-11-616,-14 20 33,1-2-189,-6 8 16,0 0 0,0 8 22,-2 1-5,-3 9-17,-2 3 5,-4 4-16,-3 5 6,-4 3-1,-11 20-589,5-12 561,-8 15 0,9-19-16,2 1 5,3-3-16,4-2 21,2-2 12,4 9-11,4-11-6,4 5-279,4-14 296,6-3 12,4-2 11,6-4 5,2-3 22,4-4 107,18-7-657,-10-2 573,13-7 0,-13-2 30,14-12-25,-11 5 1,10-8-11,-7 0 50,-12 9 10,5-3 12,-17 10 1051,-4 5-1096,-3 1 73,-3 4-128,-3 0 470,-2 3-544,0 0 6,-1 8 17,-1 2 17,-1 7 11,-1 2-29,-1 4-16,-1 3 12,-6 18-1251,1-7 1233,-5 15-22,2-9-647,-1 4 367,0 5-2867,6-13 0,0 2 3175,1-5 0,2-2 0,-5 24 0,6-26 0</inkml:trace>
  <inkml:trace contextRef="#ctx0" brushRef="#br0" timeOffset="327502">4387 9554 18778,'-7'-45'1012,"0"1"0,2 4 0,-2 8-653,2 20-40,-1 3-67,0 1-28,1 3-61,0 2-46,1 1-50,2 1 1,-2 6-46,1 3 0,-2 7-10,1 4 10,1 3-5,0 4 0,1 1-3393,2 4 3382,-1 1 0,1 2-155,0 1 165,0-1-10,-1 1 0,1-4 5,-1 0 0,0-4-5,-1-2-1,0-2-5,0-3-11,0-4 17,0-1-12,1-4 12,0-4 3306,1-1-3278,-1-3 312,1-1-223,0-1 196,0-9-257,0 1-6,0-9 0,0 0 0,1-2 11,0-4-11,1-2-11,-1-4 0,1-1-17,0-4 5,-1-1-5,2 0 6,-2-1-6,0 3 117,0-14-77,-1 20-12,0-6-17,0 23-22,0 4-17,-1 2 0,1 3-12,-1 4 24,0 4 4,-1 5-4,1 5-7,-2 4-5,1 3-3403,0 4 3414,-1 3-11,0 1 0,1 2 0,0-1-22,0-2 16,1 11 12,0-13 5,2 6-22,2-11 11,-1-8-6,1 0 23,-1-9 22,-1-4 3415,-1-2-3331,0-2-101,0-5 1,0-1 5,-1-7-11,-2-2 6,0-3-7,0-4 7,0-2-12,0-5 23,0-2-402,0-3 374,2-2 27,0 0 1,0 2 16,1 2 12,0 5 5,0 5-5,0 4-6,0 4 0,0 4-28,0 4 390,0 4-396,0 1-16,0 8-6,1 2-12,0 8 18,0 3 22,0 30-39,1-16-6,-2 21-50,1-24-101,-1 0-359,1 1-968,-1 2 1495,0 7 0,0-20 0,0 0 0</inkml:trace>
  <inkml:trace contextRef="#ctx0" brushRef="#br0" timeOffset="329736">2284 10260 7190,'-5'-1'2117,"2"-1"2577,3 2-4302,-33-9-45,21 7-34,-26-7-33,28 9-10,-1 0-13,-1 0-5,0 2 0,0-1 224,-5 2 6,0-1-224,1 0-6,4 0-17,6-2-6,1 0-10,2 0-40,1 0 382,1 0-444,6 1 7,2 0-1,6-1 22,1 2-5,4-2-5,3 1 117,16 0-146,-5-1-5,12 0 84,7-1-606,-10-2 527,14 0 113,4-4-113,-10 2-471,-17 1 1,3-1 437,3 0 0,1 0-48,-8 0 0,1 0-666,11-1 1,0 0 654,-11 1 0,1 1 5,14-3 1,2 1-9,-12 1 1,-1 0-7,13-1 1,-2 0 2,-15 2 1,0 1-1,13-2 1,0 0-1269,-11 1 0,0 1 1262,10-2 1,-1 1 14,15-1-771,0 0 793,-1 0-362,-1 1 329,0 1-1,-1 0 441,-1 0-435,-3 0-11,-2 1 11,-1-1-11,-2 0 6,0 1 5,-3 0-6,1 0 1,-3-1 567,0 0-568,-1 1 1,-2 0 881,0 1-882,-2 0-5,-2 0 345,-2 0-328,-1 0 3070,-1 0-3065,10-1 1,-9 0 898,8 0-899,-14 0 39,1 1-21,11-1-18,-9 0-11,10 0-3380,-12 0 3380,1 0 0,1 0 6,0-1 0,30-2 0,-19 2-2257,21-2 2240,-26 2 11,0 0-5,1 1 2,-2-1 0,1 1-8,10-1 11,-10 1 1,0-1-12,3 2 0,1-2-269,1 2 269,3-1 5,0 0-5,2 1 17,1 0-3,-11 0 0,1 0-3,19 1 0,-7-1 1,1 1 1216,9-1-1228,-20 1 0,0 0 6,15 0 2,-3 0 0,2 0-8,-19 0 0,2 0 7,14 0 1,7-1 0,-3 1 11,-2 0 1,-1-1-3,10 1 0,1-1-537,-13 1 1,-3-1 547,19 0-11,-30 1 0,0 0 683,-1 0 1,0-1-696,0 1 1,1 0 5,30-1 0,-31 1 1,0 0 5,31 0-1,-1 0 7,-1 0-1,-3 0-573,-1 0 568,-3 0-6,-3 0-22,-2 0-1,-3 0-21,-4 0-57,-3 0-85,6 0-1068,-18 0-2471,1 0 4064,-20 0 0,-4 0 0,-3 0 0</inkml:trace>
  <inkml:trace contextRef="#ctx0" brushRef="#br0" timeOffset="330803">2087 10426 21849,'-10'-35'98,"0"-1"0,-4-19-20,18 58 233,3 4-233,0 4 64,3 4-92,0 4 36,1 3-41,-2 4-6,0 2-17,-2 2 45,-2 14-1058,-1-10 1008,-2 9 5,-4-16-106,0 0 101,-2-4 0,-1 0 5,-2-5 6,2-1-6,-1-4 40,1-3 16,0-3 1181,0-1-789,0-4-261,1-3-148,-1-5-16,1-4 17,2-4 5,-2-5 6,2-2-17,-1-5 11,0-2-34,1-3 12,-1-3-1505,0-2 1500,0-1 16,0-1-2909,0 2 2943,1 2-12,0 3-634,0 5 646,-1 3-65,1 5 48,-1 4 890,2 4-901,0 3 2944,-1 2-2995,2 3 1118,0 1-1135,0 5 127,1 3-121,1 7 0,4 17 0,-1-1-6,2 14-229,-4-6 258,1 1-35,-2 2 12,-1 0 6,-1 0-1234,0-3 1228,-1-1-376,0-5 376,-2-2 0,0-4 0,-1-4 22,1-5-11,0-3 17,0-3 17,2-7 201,0 0-185,1-5 1170,0-5-1214,-1-3 407,1-6-384,-1-3-40,2-3 22,1-4 0,1-4-33,2-2 22,0-2 12,1-2 10,3-12-5,-2 14-1373,2-6 1367,-5 20-2918,0 2 2902,-3 8-17,0 2 11,-1 6-12,0 9 12,-2 2-39,-4 23-34,-1-7 648,-2 14-1063,2-8-598,1 4-1889,2 4 2975,1 7 0,1-21 0,2 0 0</inkml:trace>
  <inkml:trace contextRef="#ctx0" brushRef="#br0" timeOffset="332174">575 11448 21369,'-16'14'589,"2"8"-498,15 24-1117,-3 6 829,-1 6-2692,-1 3 2831,1-29 0,0 0 12,0 0 0,0 0-14,-1 0 0,0 0-161,-2 29 27,-2-3 188,2-6-1124,2-20 0,-1-1 1141,-1 11-11,0 6 93,2-26-60,1-5 1505,1-6-1387,0-5 677,1-3-666,0-2 3281,0-3-3381,-1-4 184,0-4-207,0-5 6,0-5-1,0-4 1,2-4 17,0-6-3393,0-3 3410,0-4-12,0-4-550,0-3 567,0-3-10,0-3 38,0 2 0,0-1-79,0 20 1,0-1-408,0-18 1,0 1 463,0 0-1,0 3-10,0 3 21,2-15-60,2 17-7,3-10-10,1 23-7,3 4 1,2 5 6,0 5 2696,11 2-2730,5 7 16,2 4-16,-1 8 705,-6 5-705,13 17-11,-8-4-6,8 14-23,-11-7-72,5 16 847,-12-11-755,-7-5 0,-4 1 14,-9 4 12,-8 12 5,-11-16-3210,-4 1 3199,-4-3-246,0-5 1,-3-1-52,-18 8 162,19-12 0,2-2-291,-7-6-240,19-8-270,5-8-2436,5-13 807,7-3 2576,15-30 0,-8 32 0,9-12 0</inkml:trace>
  <inkml:trace contextRef="#ctx0" brushRef="#br0" timeOffset="332930">1024 11328 21987,'-8'-5'56,"5"4"-44,19 20-7,-2-3-5,8 8 0,-6-5-73,12 25 6,-13-14-539,5 18 544,-17-21 12,-1-1 28,-3-1-173,-5 5 212,0-9 5,-5 0 6,3-11 11,0-3 17,0-2 636,-6-4-653,6-4 206,-5-4-206,7-4 0,1-2-5,1-2-6,2-3 0,0-1 0,23-19 0,6-1-56,-5 7-445,8-7 1,2 4 405,-7 23-34,0 2-45,-1 2-61,0 2-555,6 0 135,-7 4-179,5-1-1441,-5 5 595,-6 1-566,1 1 362,-6 1-1035,-1-2 836,-1 0 2055,0-1 0,2 0 0,-4-2 0,2 0 555,-6 0 1673,0 0 142,-3-1 4290,0 0-5860,-6 1-116,2 0 386,-7 0-684,5 1-106,-2 2-84,3 1-56,0 1 67,2 3-123,1-1 0,0 2-5,3-3 100,5 2-67,1-3-17,7 0 0,0-3-10,1-2-29,3 0-22,1-3-1,0-2-3391,1-3 3397,0-3 17,-1-1 0,1-2 0,-1-2 0,-1-2 28,-2-2 17,-2 0 140,0-10-101,-8 7-6,-1-4 6,-5 10-5,-4 4-29,-2 1-5,-4 3 0,-2 1 3358,-2 4-3398,-2 1-5,-2 3-11,-1 3 6,-2 2 5,0 5 0,0 3 11,-9 13-350,7-3 300,-4 10-6,10-8 0,4 1-11,2-1-5,3 24-23,5-19-23,5 18 12,7-24-78,3-1-63,4-1-77,4-1-96,2-2-438,2-1 203,3-2-163,1-2-1484,17-1 112,-9-7-2058,-5-3 0,0-3-475,3-4 4656,7-2 0,-28 2 0,-6 1 0</inkml:trace>
  <inkml:trace contextRef="#ctx0" brushRef="#br0" timeOffset="333349">2262 11208 10517,'0'-6'6133,"0"1"-1344,0 5-4235,-43-62-4763,28 45 4365,-10-17 1,1 5 1305,16 27-1327,-1 2 708,1 3-748,-1 2-5,0 6-29,0 4 2718,-3 15-2746,2-2 1,-1 12-1624,3-5 1596,0 5-6,1 4 11,-1 2-28,1 1 12,2 0-29,2-2 17,1-2-16,6-1-103,2-3 113,5-2-27,4-6-1,15 5 29,-5-14 5,13 0-495,-9-15 501,2-4 22,1-3 6,1-5-6,-1-5-6,0-5 1,-1-6 11,-3-2-1296,-6-4 1,-2-3 1311,5-9-14,-8 7 1,-2-1 483,-3-9-458,-4-2 11,-2-3-742,-2-3 747,-3 0 12,-3 17 0,-2 0 100,-4 1 0,-2 2-89,-12-28 6,-12 16 44,-14 15-78,8 11 1851,-16 1-1868,17 9-6,1 4-27,3 4 160,4 2-177,4 4-12,4 5-10,4 2-51,5 5 777,3 17-956,5-6-123,2 15-912,4-9 374,3 3-459,0 2-1043,3 0-2278,2-1-3110,-1-4 7814,0-8 0,-4-14 0,0-7 0</inkml:trace>
  <inkml:trace contextRef="#ctx0" brushRef="#br0" timeOffset="333736">2783 11302 18352,'-3'-7'2969,"1"1"-2230,2 6 824,0 0-1540,-15-37-12,15 35 0,-9-23-16,20 45 5,1 5-6,1 2-5,0 4-246,0 2 207,-2 1-787,-1 3 730,-3 2-3094,-1 1 3067,-4 1 5,-1-1-573,-4 0 663,-3-5-194,-2-4 272,0-7 45,-1-7 50,2-6 467,0-5-427,1-4-17,0-2 2834,0-4-2873,1-3 970,0-7-953,1-2-1,2-4 712,1-15-773,3 8-12,3-10-10,3 11-29,3 3 0,7-5-27,-3 9-23,6-2-34,-5 11-55,1 1-57,2 3-84,0 1-89,2 2-157,2 1-207,2 2-1726,15 1-201,-8 1-2886,13 1 908,-12 1 2197,-3-1 2419,-3 0 0,-13-3 0,-6 1 0</inkml:trace>
  <inkml:trace contextRef="#ctx0" brushRef="#br0" timeOffset="334773">3633 11391 13239,'8'-9'4995,"-2"1"-3902,-6 8 3169,0 0-4150,-50-53-22,26 44-2119,-13-14 1,-1 7 2095,10 32 576,-9 7-593,11-2-27,1 2 8,1 0-20,4 0-28,2-1 17,-1 12-11,8-9 0,0 7 3249,9-11-3278,8 5-2965,2-8 2994,8 1 11,2-9-1965,5-5 1954,2-2-296,4-2 290,2-2 17,1-5 28,0-2-17,0-6 0,-2-3 6,-2-3-6,-3-3 17,-2-1 0,-4-3 51,2-18-34,-9 7 16,1-17 0,-9 21 1,-2 0 17,0-20 30,0 6 0,-1-1 65,-1-5-76,-1 19 0,1 1 149,-3-6 10,-1 5-10,-2 6-18,0 3-44,0 6 90,-2 1-180,4 9-56,0 1 2250,2 8-2283,2 0 2737,0 11-2737,0 2-12,1 12 1,2 2 10,4 25-1104,-1-6 1082,-2-12 0,-1 0-56,2 23-53,-3-12 0,0 2 5,-1-11 1,-1 1-79,1 10 1,0 0-1335,-1 14 1068,2-5 67,4-7 23,6-5-1366,16 2-1916,-3-16 2554,10 0-1573,-10-19 632,-2-5 198,-2-4-905,-1-6 427,-1-5 1243,-3-4 1389,0-5 129,3-12 1198,0-6-307,-1 0 4269,-1-7-3978,-9 21 2920,0-3-2209,-5 8-1384,-3 7-134,-3 0-122,-3 6-108,-2 3-67,-1 0-55,0 2 475,-2 0-801,5 0 68,0 0-79,8 0 102,9 0-164,3-1-10,8 0 10,14-4-38,-4 0-783,11-4 772,-9 1 4,-1-2 7,0-1-12,-1-2-358,6-9 381,-11 5-18,2-7 12,-11 0-33,-10 7 33,0-6-11,-8 9 755,-4 2-744,-2 1 407,-5 2-363,-9-1-21,4 5-6,-7 0 5,6 4 45,-8 3-44,6 0-12,-6 3 6,9 2-23,0 1-11,2 1-5,0 1-6,1 2 0,1 2 33,-8 21-33,8-12-469,-4 18 464,10-17-1,3 1 6,1 1-11,1-1 0,3 0-3232,3 0 3243,3-3-5,6 0 10,2-2-27,16 4-1966,-5-7 1949,12 2-17,-9-8-590,3-3 585,-1-2 1782,14-4-1772,-10-2-5,8-4 23,-15-4-23,11-8 45,-10 2 22,16-13 0,-22 10 0,4-6 23,-7-1 2909,-7 5-2898,2-6 11,-6 6-6,-2 0 1,-2-2 1263,1-1-1252,-1 1-12,0-1 243,2 1-169,3-5-63,-3 8-10,4-1 5,-4 10-6,0 2 45,4 0-72,-2 4 5,2 1-6,-1 3 0,0 3-10,1 3-1,1 5-3403,1 4 3397,0 3-1566,0 5 1566,1 3-159,4 19 142,-5-10-371,2 14 344,-7-14-56,-2 2-179,-3 2-409,-1 0-959,-2 3-8065,-2-5 9707,-1-4 0,0-16 0,0-8 0</inkml:trace>
  <inkml:trace contextRef="#ctx0" brushRef="#br0" timeOffset="335632">5632 10933 25175,'-47'7'650,"6"12"-499,25 36-1753,8-22 1,-1 1 1659,1 4 1,0 0-17,-1 5 0,-1 0-8,1 4 0,0 0-12,-1 1 0,0 1-16,0 1 0,0 0-6,1 0 0,1 0-641,0-2 1,1 1 584,1-2 0,1 0-126,2-3 0,1-1-325,0-3 0,4 1 295,12 11 1,2-3 0,-6-3-1,4-17 1,1-1 0</inkml:trace>
  <inkml:trace contextRef="#ctx0" brushRef="#br0" timeOffset="341098">21229 7378 24575,'-6'13'0,"-2"-1"0,-6 5 0,-4 10 0,4-11 0,-2 11 0,6-13 0,-3 6 0,-1 0 0,0-2 0,2 0 0,-1-1 0,2-1 0,0-2 0,2-3 0,-2 2 0,-1 1 0,-3 2 0,-1 1 0,-1 0 0,1-1 0,3 0 0,0-2 0,4-1 0,-2-1 0,2-2 0,0 2 0,-1-2 0,1 2 0,0-1 0,1-2 0,3-1 0,1-4 0,2-1 0,2-2 0</inkml:trace>
  <inkml:trace contextRef="#ctx0" brushRef="#br0" timeOffset="342445">21879 7343 24575,'16'0'0,"0"0"0,5 0 0,4 0 0,8 0 0,6-2 0,4 2 0,2 5 0,-1 6 0,2 10 0,-1 2 0,-7-2 0,-2-2 0,-3-1 0,0 3 0,4 3 0,-4 1 0,-2 0 0,-3 0 0,-4 0 0,-2-4 0,-7-4 0,-1-3 0,-4-3 0,-1 0 0,-1 0 0,0-1 0,-2-2 0,-1-2 0,-1-1 0,-2-2 0,0 1 0,0-2 0,2 0 0,-2-1 0,0-1 0</inkml:trace>
  <inkml:trace contextRef="#ctx0" brushRef="#br0" timeOffset="367042">5799 11584 14174,'1'-5'5366,"-1"2"-2475,0 3-2001,6-63-543,-6 43-210,3-16 1,0 3 97,-5 24-17,2 0-22,0 2-45,0 1-27,0 3-46,0 0-22,0 3-45,1 4 17,0 2-17,1 7 1,-1 3-7,0 4 12,-1 3-11,-2 3-1,-1 3 1,-4 3-1,-5 14-5,2-10-643,-2 9 626,4-19 22,2-2-130,1-3 130,2-5 7,1-4 10,2-4 40,0-3 72,0-3 1089,0-1-1105,0-8 123,2 1-163,0-8-22,2 0 0,2-4-28,0-2 12,2-2 4,2-2 1,2-2-22,1-1 5,2 0-3381,2 0 3381,1 0 11,0 1-640,2 1 618,-2 2-165,2 2 182,-1 2-17,0 2-6,0 3-5,-3 4 10,-1 3 2978,-1 3-2994,0 2 923,0 3-945,-2 4 307,5 10-285,-5 0-6,3 7-5,-5-3-6,-3 1-5,0 2 5,-2 2-39,-1 1-33,0 1-18,-2 0 12,0 1-6,-1-2-16,1 0-46,0-3-22,1-4-201,3-1 262,-1-9 1,3-1-79,5-14 85,0-2-90,16-20 145,-7 5-657,8-11 719,-9 7 6,0 0 16,-2 0 12,-1 3 5,-3 1 12,-1 2-7,-2 3 1,-2 3 17,-2 3-1,-1 2 18,-4 5 679,0 0-708,-2 4 34,0 1-78,-2 9 5,-1 0-6,-1 8 12,-3 9-28,1-3 0,-2 9 0,2-7 11,0 0 0,3 1-17,0 1 17,3-1-23,8 9 18,1-11-12,8 4 17,-2-15 0,0-5 22,7-5 12,4-12-17,0-2 5,-1-10 17,-5 1 6,-1-3 22,1-2 24,-1-1 26,-3-1 18,-2 0-7,-4 1-4,-3 1-29,-2 1 0,-2 3-11,-2 2-17,-1 2 34,-1-2-79,0 3-22,-2 2-5,1 6-23,-1 5-34,1 2-2621,0 1-118,3 6-6698,-1-1 9499,3 3 0,-2-3 0,-1-3 0</inkml:trace>
  <inkml:trace contextRef="#ctx0" brushRef="#br0" timeOffset="367866">6930 11641 25623,'31'-11'215,"1"0"1,21-10-148,-39 7-18,1-1 6,0-3-22,-1-3-4,4-12 1,0-4-14,1-8-758,-1 2 1,-2 0 751,-2-6-5,-1-3 0,-2 1-1,-1 1 34,-4-6-5,-2 17 22,-4-1 364,-3 21-263,-8 3-118,2 9-11,-5 3-17,6 8 6,0 3-12,0 4-5,0 2 6,1 3-2247,-1 4 2241,2 5 5,-2 6-104,1 5 91,1-5-1,1 3 4,-4 19-112,4-16 0,1 1 117,0 17-353,4 0 347,6 2-11,6-1-6,4-17 1,3 0 14,-4-11 0,1 0 831,7 7 1,1-1-858,10 5 6,0-5 88,10 1-83,-14-15-22,15-5 333,-21-20-300,6-9 7,-6-10-6,3-7 19,-5 2 0,0-1-834,-4 4 0,0-1 834,6-8 1,0-4 5,0-8 0,-1 1-174,-5 9 1,-1 0 167,6-12 1,-1 0-1,-8 16 1,-1 1 19,10-26-11,-6 7 28,-6 9-1,-5 9 18,-6 5 0,-5 7 10,-5 4 96,-11 0-56,2 8 2063,-6 1-1990,3 6-112,8 3-28,-2 4-23,10 3 2010,0 16-2004,2 0 5,-2 33-606,2-12 575,1-13 1,0 2-1108,-3 23 1054,0-11 1,-1 2-1486,1-9 1,0 0 1272,-2 14 0,-1 0-177,3-13 0,0-1-430,2 1 0,0 0-1124,1 0 0,0 0 1994,2 5 0,1-2 0,0 2 0,0-2 0</inkml:trace>
  <inkml:trace contextRef="#ctx0" brushRef="#br0" timeOffset="368316">8140 10937 17355,'46'21'114,"0"-1"0,5 15 0,-9 6 289,-25-9 1,-4 3-410,8 13 0,-2 2-11,-6-10 1,-2 0-29,0 3 0,-2 1-56,-1 2 0,-3 1-121,0 2 1,-2 1-252,-4 2 0,-1 0-740,-4 2 1,-2 0-3569,-1-4 0,-1-3 4704,-2-2 1,1-5-1,-2 3 1,4-17 0</inkml:trace>
  <inkml:trace contextRef="#ctx0" brushRef="#br0" timeOffset="369356">7031 9944 17092,'-15'16'2768,"7"-3"-2337,24-8-73,5-1-72,5 0-51,6-1-39,5 0-904,3-1 854,6 0-37,-9-2 0,0 0-30,24 1-681,-19-1 1,1 0 620,-10 0 1,-1 0 3,3 0 0,1 0-1355,1 0 1,0-1 1348,3 0 0,0 0 2,1-1 1,1 0-543,2 0 1,0-1 533,2 0 0,1 0 0,0 0 1,1 0-7,2-1 1,-1 1-399,1-1 1,1-1 403,0 2 1,0-1 2,2 0 0,-1-1 2,3 1 1,-1 0-12,2 1 1,-1-1-373,2 0 1,1 0 371,-1 1 1,1-1 331,-1 1 0,1-1-337,-1 1 0,1 0 0,-2 0 0,0 0-77,0 1 0,-1-1 80,-1 0 0,-1 1 2,-1-1 1,0 1-1,-2-1 1,-1 1-1,-2 1 1,-1-1-1,-2 0 1,-1 1 2,-2 0 1,-1 0 10,-2 0 1,0 0 5,-3 0 1,0 1 7,-2 0 1,-1-1-348,28 1 409,-6 0 6,-21 0 0,0 0 708,15 1-730,10 0 406,-19 1-435,-1 0-16,1 1-6,0-2-6,17 2-22,-13-2-22,14 0-6,-20-1-140,12 0-45,-14 0-224,7 0-403,-20-1 249,-3 0-4786,-4-1 6021,0-1 1,-7 1 0,-2 0 0</inkml:trace>
  <inkml:trace contextRef="#ctx0" brushRef="#br0" timeOffset="370571">10525 9897 18184,'9'-6'1020,"3"0"-784,11 4-35,3-1-38,3 1-23,0 0 89,18 0-461,-11 2 310,14 0 51,6 0-87,-21 0 0,1 0-25,0 0 0,2 0-1620,2 0 1,0 0 1608,-8 0 0,0 0 5,2 0 0,3 0-454,17 0 1,3 0 456,6 1 0,1-1-11,-21 0 1,-1 0 0,1 1-10,18-1 1,-2 1 10,-18-1 1,-2 0-4,0 0 1,-1 1 3,-1-1 0,0 0 10,-3 0 1,2 0-950,10-1 1,-1-1 957,-11 1 0,-2 1 11,10-2 1,-2 0 4,10 0 93,-5-1 247,10 0-146,-18 1-11,6-1 1867,-20 0-1945,-4 1-23,-4 0-28,-1-1-22,-3 0 856,0 1-929,5-1-78,-3 0 2715,11 1-3813,-10 2-2353,6 0 2776,-6 0 1,-7 0 0,0 0 0</inkml:trace>
  <inkml:trace contextRef="#ctx0" brushRef="#br0" timeOffset="372249">10534 10049 15827,'0'-4'3786,"0"1"398,0 3-4055,6 32-23,-7-7-33,6 29-950,-7-14 894,1 5-34,0 2-44,1 3-63,2 1-195,-1 2-454,2-2-907,-2 1-3557,0-2-3831,-1-5 8332,0-8 1,0-19 0,0-7 0</inkml:trace>
  <inkml:trace contextRef="#ctx0" brushRef="#br0" timeOffset="372901">10218 11459 19042,'0'-8'2178,"0"1"-1366,0 7 365,0 0-544,-6-60-448,3 45-454,-5-45 342,4 63 62,-1 4-46,1 15-55,1 1-1,0 11-10,3-4-1,0 2-684,0 4 657,2 3-1,-1 3-27,2 4 10,-1 2 1,0 2-17,-1 2 11,-1-2 5,1-2 12,-1-3 28,-1 7-6,-2-18 34,-14 9-34,6-31 256,-10-1-267,5-26 5,4-1 1,-8-27 5,10 10-211,-2-15 217,6 6-69,1-3 74,2-4 17,1-3-5,1-3-6,2 0-1528,1-1 1523,2 2 10,2 3 12,0 3 0,0 3-187,1 1 176,0 5-17,1 1-262,0 5 262,3 2-6,1 4-6,5 2 594,2 3-588,21 0-5,-8 8-1,15 2 1548,-11 10-1559,-2 6-11,1 4 215,-4 8-276,11 20 10,-15-5-447,6 16 408,-20-9-145,-8 24 90,-12-30 0,-2 0 75,0 1 0,-2-1 8,-6-2 1,-2-4-626,-10 8 609,-1-3-2862,0-5 2806,0-4-124,2-5-145,3-4-247,1-6 175,2-3-1463,4-5-1305,4-5 3260,3-7 0,5 6 0,2-2 0</inkml:trace>
  <inkml:trace contextRef="#ctx0" brushRef="#br0" timeOffset="373649">10806 11150 18512,'33'34'17,"-1"0"0,-2-3 0,-6-3 588,-10 1-588,-5-8 927,-2 6-894,-7-10 28,-4-3 12,-3-2 28,-3-1 27,-3-4 23,0-2 1108,-6-4-1024,7-3-28,-2-4 1132,10-8-1110,5-5-151,3 0-2719,4-2 2669,4 6-28,3-1 17,13-7-18,-5 7-27,11-5-17,-7 8-11,1 1-39,2 1-180,14-4 79,-9 6-45,9-1-56,-16 5-566,7-1 381,-11 2-667,9 1 600,-17 1 3471,0 1-3202,-8 0 229,-3 0 443,-4-2-224,-2 1 44,-3-2 62,0 1 45,1 0 17,-1-1-5,1 1-12,1-1-22,-1-1-40,2 1-16,0-1-34,0 1-28,1 0-17,0 0-28,0 1 40,0 0-102,0 2-83,2 5-23,0 0 28,2 5 0,4 5-16,-3-4 27,8 9-16,-4-10 5,6 4 0,-1-8 6,3-1 39,11-2-39,-5-2-6,9-4 17,3-6-22,-9 0 16,9-5-22,-14 3 0,-2-1 28,-1-2 6,-4 0-3376,-3-2 3409,-3 1-322,-4-2 339,-2 1-5,-2 0 16,-4 0-10,-3 3-12,-5 0 11,-4 4 11,-3 2 22,-4 3 3253,-2 2-3224,-2 3-18,0 2 429,1 2-389,-14 14-134,17-4-6,-10 10-22,20-7-1,1 2-10,-2 13-12,6 10-11,0 1-1343,19 19 1242,4-23-95,17 11-45,-3-24 1,5-4 130,-5-4 1,1-1-1227,15 6 1,1-2 859,-6-6 0,0-3-390,2 1 1,2-1-1751,1-1 0,0-1 2644,7 0 0,-4-1 0,5 1 0,-4-2 0</inkml:trace>
  <inkml:trace contextRef="#ctx0" brushRef="#br0" timeOffset="374502">12447 10966 13620,'1'-5'5377,"1"1"-1148,-2 4-3820,5-62 167,-9 37-464,6-10 0,-3 2 264,-10 15-203,4 9-27,0-1-12,4 5-11,-1 0-21,2 2-24,0 0-22,2 2 6,-2 0-57,1 1 1,-2 3 5,0 2-16,-2 5 27,-8 10 6,2-2-6,-8 8 18,-4 1-3416,4-5 3382,-5 5-42,8-9 58,-5 7-11,7-6-5,-2 6-1,8-6 7,2 1-1,1 3-11,2 3 5,2 19 1,0-7-1174,3 15 1179,0-11-11,4 2-136,1 1 136,3-1 1908,4-2-1930,4-2 5,4-4 0,5-5 6,5-4-224,18 1 240,4-11 7,1-4 560,-9-13-560,-17-8 4,-3-8 40,-2-4-34,1-4-1999,-3-4 2022,1-1-1,-2-4 244,-1-2-226,-1-4 11,-5-4 0,0-3-416,2-15 362,-5 11 1,-1 1 19,-4-5 6,-3 3-554,-4 5 548,-6 5 2172,-6 6-2167,-9 6-27,-5 4 22,-6 5 6,-3 4-17,-2 4 6,2 3-1,4 3-21,5 4-1,5 1-11,4 5-19,4 3-3,1 6 1422,1 4-1993,-7 35 5,9-15 504,3-6 0,2 3-6167,5 29-3580,3-18 9221,2 11 0,-2-38 1,-1-8-1</inkml:trace>
  <inkml:trace contextRef="#ctx0" brushRef="#br0" timeOffset="374849">12969 11184 25596,'62'4'62,"-6"6"-62,-28 19-12,2 4-24,-9-9 0,-1 1-2984,11 15 2955,-12-14 1,-2 1-81,2 11-58,-6 2 635,-7-1-606,-3-4 45,-7-4 73,-4-7 73,-6-8 589,-3-6-550,-3-5 6,0-7 79,0-5-51,2-5 370,-8-45-343,14 22 221,2 1 1,3 1-255,9 1-23,4 0-27,5 1-12,5 2-22,3 1 258,4 2-303,3 1-95,3 2-89,3 2-472,2 3-21,4 3-409,1 2-4084,19 2 5215,-9 3 0,-7 3 0,-20 4 0</inkml:trace>
  <inkml:trace contextRef="#ctx0" brushRef="#br0" timeOffset="375282">14038 11235 18291,'3'-5'4184,"-2"2"-655,-1 3-3411,-77-44-4928,38 38 4852,-12-14 0,-1 4 8,7 32 23,0 4-45,2 3 1155,2 3-1166,4 2-28,5 1 228,7 0-211,6-2-6,7-3 0,7-2-11,5-4 0,6-3 22,7-3-22,8-4-1,5-3-4,7-3-502,5-3 513,6-4-269,-10-2 0,1-1 268,19-9 3,-18 5 0,-2-1 9,11-10 16,-6-4-16,-6-3 11,-6-5 11,-7-4 11,-5-4 11,-5-5 12,-4-5-6,-2-5 218,-2-3-207,-2-1 84,-2 9 1,0 0-1939,-1-9 1874,0 17 0,-1 4 70,0 12 1926,-1 8-1971,0 5-6,1 5 602,0 4-669,0 4 275,2 1-314,1 5 3403,0 3-3381,1 7-11,2 6 1,0 7-962,4 6 950,2 6-25,-1-4 0,1 2-48,6 24-14,-5-18 0,0 1-59,-3-9 1,0-1-881,0 2 0,-1 0 645,1 2 0,-1-1-124,-1 1 1,0-1-1414,0 0 1,1 0 785,-1-1 1,1-1-1421,1-2 1,1 0 2228,3 2 1,0-3 0,1 3 0,1-5-1</inkml:trace>
  <inkml:trace contextRef="#ctx0" brushRef="#br0" timeOffset="375866">14692 11347 26514,'-29'-29'252,"11"5"-208,40 23-27,3 0 0,4-3 0,2-1-12,2-2 7,-1-2 44,7-10-40,-12 4 29,5-18-22,-20 12 5,-2-8-17,-8 9 73,-33-30-56,12 28-496,-27-19 496,20 35 17,-2 4-195,0 1 172,1 3 6,2 2 0,3 4-6,1 2-10,3 2-12,2 1 0,3 2 11,2 3 0,2 12-22,5-3 11,0 10 0,5-6-6,4 2 23,2 2-17,6 0 0,3 0-6,17 12-2463,-3-11 2469,13 6 0,7-7 295,-1-10-306,0-2-11,-11-12 16,-15-9 144,-1-4-155,0-4-5,0-4 11,1-4 5,-1-2-745,2-4 768,-2-3-11,0-3-110,-2-2 115,-2-3 12,-1-2-18,-1 1 1,-2-1 5,0 1 6,-3 4-6,-1 1 17,1-4-33,-4 9 49,2-2 7,-3 11-1,0 1 17,2 3 3324,6 0-3363,-3 4 11,4 1-16,-3 3-1,2 4 275,7 10-275,12 25-3408,-6-4 3369,3 16-16,-17-18-375,1 17 184,-7-12-185,0 14-2450,-6-16 2081,-4 3-8094,-5 22 8872,0-8 0,0-7 0,5-20 0</inkml:trace>
  <inkml:trace contextRef="#ctx0" brushRef="#br0" timeOffset="376335">16185 10856 20660,'3'-47'1452,"-1"-1"1,-1 7 0,-5 9-982,-9 17-253,-3 15-5,-2 11-23,2 9-44,-2 6 0,0 8-51,4-2 0,0 2-3424,-8 24 3351,8-18 1,1 4 2,2 6 1,1 3-15,3 3 0,2 2-17,3-11 1,2 2-1,1-2-849,3 9 0,5-4 832,4-5 1,4-4-23,1-13 1,3-3-11,2 0 1,2-1-117,3 0 1,1-2-127,3 0 0,2-2-227,0-1 0,1-2-582,2-1 0,0-2 1106,5 0 0,-2-2 0,3 1 0,-2-3 0</inkml:trace>
  <inkml:trace contextRef="#ctx0" brushRef="#br0" timeOffset="377427">16710 11188 19804,'7'-47'478,"0"0"0,-1 4 0,0 8-137,-2 17 1491,1 0-1568,1 2-34,0 2 556,0 2-629,0 3 274,-2 2-358,1 3 960,-1 3-1005,2 1 5,5 10-21,-2 1-7,5 12-5,-4 0 6,1 4-1,-3 2-781,-1 3 770,-2 1 6,-2 2-5,-2 0-1,-2 0-316,-2-1 311,-2-2 5,-3-4 12,-1-4 0,1-4-6,0-4 11,1-5 0,3-4 0,0-4 745,3-1-739,0-5 337,2-3-354,1-4 16,3-6-4,3-2-7,2-4 6,3-5 12,2-2-12,2-4 17,1-1-504,10-15 509,-7 13-5,7-10 6,-10 20 5,4-1-22,-8 10-11,4 0 10,-9 11-10,0 3-17,0 2 5,0 3 1,1 2-7,1 5 522,1 3-532,1 3 5,1 3-28,0 2-16,1 1-23,0 1-73,-1 0-39,0 2-90,0-2-275,1 0 56,1-2-173,2 0-218,2-3-179,2-4-3503,2-3 2758,1-5-348,1-3-16,1-5 386,-2-3 874,0-5 516,-3-5 873,0-2 470,-3-2 443,0-2 241,-2-1 39,-3 0-191,1 0-279,-2 1-48,-1 2-304,-2 2-142,-2 2 3150,-3 4-3346,-2 1-89,-2 5-78,-1 0 343,0 3-540,-1 1-72,0 2-28,-2 0-23,0 5-11,-2 1 11,-5 15-11,2-3-6,-6 20-22,7-14-22,0 23 16,5-19-5,5 8 6,3-14-1,5-2 0,2-2 1,3-4 22,2-4 5,0-3 12,2-3 10,-1-2-10,1-5 11,8-9 16,-7 0 7,5-10 16,-9 2 16,-1-2-10,-3-1 28,-1-1-214,-2-2 230,-4 0-22,-1 0 11,-2 1-16,0 0-7,-2 2 12,0 1-33,1 3-23,-1 2 5,0-1-38,-1 6-34,0 1-62,0 8-84,1 1-145,0 2-12,3 2-593,1 3-723,3 4-1730,1 4 3388,4 4 0,-6-7 0,0 0 0</inkml:trace>
  <inkml:trace contextRef="#ctx0" brushRef="#br0" timeOffset="377966">18167 11418 20573,'40'-43'196,"0"-1"1,-2 4-1,-9 5-22,-17 6-29,-1-2 1029,0-5-1079,-1-5-11,0-3-11,0-5 11,-1-1-23,1-1-34,-3-1 63,-2 2-12,-1 5 57,-3 5-23,0 7 789,-3 6-795,-2 6-16,-1 6 1219,-1 5-1248,1 4 591,2 4-619,0 0 1139,0 5-1155,0 2 11,-1 5-45,-1 5 29,0 3-12,-1 7-3381,2 4 3370,0 6-1,1 4-843,1 5 827,1 5 33,1 3-10,2 1-18,3 1 7,4-2-12,5-2-17,5-3 11,4-5-16,4-3-12,2-6 17,1-4-296,-1-7 318,0-5 12,-3-7 6,-2-5-1,-2-5 6,-1-6 6,0-5-6,3-5-6,0-4-1886,3-5 1892,0-5 11,-2-6 1598,0-8-1598,-2-6 1,-1-6-351,-11 25 0,-2 0 347,1-1 1,0-1-4,-1 0 1,-1 0-384,0 1 1,0-1 413,-1-10 1,-2 0 24,3-17-42,-6 23 1,-2 2 48,-5-4 220,-5 6-221,-4 6 39,-1 4-16,-1 7-23,1 4-16,1 4-7,3 4 1244,0 4-1282,5 10 1079,0 4-1073,4 12-18,2 3 12,0 7-6,0 9 0,2 6-6,1 7 2076,2 4-2079,-3-30 1,1 1-20,0 0 0,1 1-26,0-1 1,0 1-59,0-1 0,2 2-474,3 6 0,2 3 0,-1-3-246,1-1 0,1-1-1876,7 23 0,1-5-7123,4-9 9823,-3-11 0,-10-18 0,-5-9 0</inkml:trace>
  <inkml:trace contextRef="#ctx0" brushRef="#br0" timeOffset="378189">19270 10401 26198,'48'15'72,"0"0"1,-3 0 0,-6 5-595,-3 32 533,-18-24 0,0 4-1079,4 14 1,2 8 0,-3-3 997,-1 1 0,-1 1-25,0 3 0,1 5 0,-4-5-165,-8-3 1,-4-4-223,-1 2 1,-3-1-1109,-5-1 0,-3-1-819,-4-2 1,-3-1-2479,-2-6 0,-1-1 4887,-2-5 0,1-4 0,-2 2 0,7-14 0</inkml:trace>
  <inkml:trace contextRef="#ctx0" brushRef="#br0" timeOffset="388475">12301 9900 24575,'14'0'0,"6"0"0,7 0 0,9 0 0,6 0 0,7 0 0,6 0 0,8 0-3392,-29 0 0,1 0 3392,-3 0 0,1 0 0,0 0 0,0 0-289,1 0 0,1 0 289,3 0 0,0 0 0,6 0 0,1 0 0,0 0 0,-1 0 0,0 0 0,0 0 0,0 0 0,-1 0 0,-3 0 0,-1 0 0,0 0 0,0 0 0,0 0 0,-1 0 0,-2 0 0,-1 0 0,0 0 0,0 0 0,-2 0 0,0 0 0,27 0 0,-24 0 0,2 0 0,0 0 0,0 0 0,2 0 0,0 0 0,-1-1 0,0 0 0,-4-1 0,0 0 0,24-4 0,0-2 0,-27 3 0,0 1 0,29-6 0,-26 4 0,0 0 0,-3 1 0,-1 0-148,29-4 148,1-1 0,-3 0 0,1 1 0,-7 0 0,-6 2 0,0 0 0,1 2 0,7-2 0,2 1 0,-11 3 0,4 1 0,1-1 0,1 1 2882,-3 0 1,-2 1-2883,-5 0 0,-4-1 0,5-1 825,-1 0-825,7 0 224,-1-2-224,-5 3 0,0-2 0,-3 1 696,-6 0-696,-1 2 0,-8 0 0,-1 0 0,-1-1 0,1 0 0,4 1 0,0 0 0,3-1 0,3 0 0,2 0 0,1-2 0,-6 2 0,-3-1 0,1-2 0,0 1 0,2-1 0,-2 0 0,-3 3 0,-4 0 0,-3 2 0,-2 0 0,3 0 0,-5-1 0,4 1 0,-4 0 0,1 0 0,0 0 0,-1 0 0,2 0 0,4 0 0,-9 0 0,1 0 0</inkml:trace>
  <inkml:trace contextRef="#ctx0" brushRef="#br1" timeOffset="406417">8821 7230 9720,'48'-7'489,"0"0"1,3 1-1,-6 1-209,-11 5-548,14 0 520,-10 0-39,4 0 17,3-1-791,3 1 752,3-1-1,5 1-33,5-1-45,-20 0 0,5 1 0,-2 0-936,-1 0 0,1 0 840,2 0 1,3 0 0,-4 0 2,-5 0 1,-3 0-370,1 0 0,1 0 367,-1 0 0,1 0 2,0 0 1,-1 0-1,1 0 1,-1-1 0,1 1 0,0 0 8,0-1 0,0 0-315,1 1 1,0-1 317,1 0 0,0 0 2,-1 0 1,4 0 63,7-1 0,6 1 0,-4-1-33,0 0 1,-1 1-287,2-1 1,4 0-1,-6 1 275,-7 0 1,-3 0-18,2 1 0,-1-1 80,0 1 1,0-1-97,-2 1 0,1 0-100,-2 0 1,1 0 98,-1 0 1,-1 0 270,0 0 0,-1 0-271,1 0 1,-1 0 229,0 0 1,0 0-233,-1 0 0,0 0-1,1 0 1,-1 0 5,1 0 1,-1 0 2,1 0 0,0 0 6,-1-1 0,1 1-204,0 0 1,0-1 197,1 0 1,-1 0 2,0 1 0,0-1 324,0 0 1,0-1-334,0 2 1,-1-1-6,1 0 0,-1-1 3,0 1 0,0 0-1,0 0 1,0 0 0,-1-1 0,1 1 22,15-1 0,1 0-185,-13 0 0,-1 0 165,12 1 1,0-1-33,-17 0 0,-2 1 47,31 0 28,-4-2 1719,-3 2-1652,-19-1 0,0 1 39,18 0-76,-20 0 0,0 0-301,12-1 332,1 1-34,0 0 241,1 0-268,-1 1-12,-1-1-5,-1 0 0,-3 0 0,-1 0 0,-4 0-12,-5 1 1,-3-1 1335,-4 0-1341,-5 0 464,-4 1-475,-4 0 1316,-4 0-1316,-2 0 906,-2 0-901,-2 0 400,2 0-405,1-1 39,16 0-45,-5-1 0,12 0-11,-10 1 0,-1 0 0,0 0 0,-1 0 11,-2 0 6,-4 0 6,-2 1-23,-5-1-101,-1 0-51,-2 1 1,0 0 0</inkml:trace>
  <inkml:trace contextRef="#ctx0" brushRef="#br1" timeOffset="410690">11100 7318 9475,'-7'-11'5024,"2"3"-3534,5 8 3937,0 0-4642,-33-63-505,26 45-168,-10-17 0,4 4 56,16 27 28,3 2-140,-1 1-6,2 2 46,1 7-40,-1 1-6,2 7 0,-3 1 46,-1 15-7,-2 8-44,-1 2-6,-4 0-5,-2-12-12,-7 10-3386,3-11 3381,-3 5 5,4-16 1,2-2-6,0-4 5,2-2 6,1-3 78,2-2 51,-1-3 476,1-2 2877,0-4-3449,0-1-5,1-6-11,1-2 11,0-2-6,0-3 40,0-13-45,0 4 62,0-34-74,-1 28-5,0-16 12,-1 26 27,0 6-17,0 3-5,0 5-11,0 3-40,0 3-28,0 2 29,-2 9 10,1 2 1,-3 22-17,0-7 11,0 12 0,1 6-11,1-10 5,0 10 0,2-16 23,3 8-17,0-11-3386,3 8 3363,-3-18 119,0 1-57,-1-12 17,0-5-28,0-7 0,0-4-6,0-3 1,1-4 5,-1-3 39,0-16-45,-1 7-716,-1-13 711,-2 11 16,-2 0-16,0 2-6,0 3 3049,-2-4-3032,2 12-3009,-2-1 2981,3 15 5,1 2-16,1 5 728,1 4-717,-1 3-2257,1 14 2268,0-1 2191,1 9-2196,0-5-12,2 2 29,0 1-23,1 1-401,0 1 367,-1 2-95,1-1-145,-3 2-388,1 0-967,-2-1-5798,1-2 7427,-1-5 0,0-12 0,0-5 0</inkml:trace>
  <inkml:trace contextRef="#ctx0" brushRef="#br1" timeOffset="411524">10823 8327 19527,'-18'-43'511,"-1"1"1,2 4 0,4 7-143,7 20 1146,2 2-1297,1 3 362,1 2-507,1 3 220,1 0-271,1 8 18,9 21-29,-3-2 424,6 17-395,-6-12-12,-1 3-12,0 4-4,-3 2-936,-1 4 936,-1 2 4,-1-1-4,0 0-12,-1 13 5,0-17-728,-1 9 728,-1-22 6,1-5 266,-1-4-277,-1-3 999,0-6-915,0-3 62,-1-10-118,3-4 855,-3-15-855,3 0 0,0-10 0,2 2-772,0-4 749,0-4 18,2-3-18,2-2 12,0-2 0,1-1-17,0 1 0,-1 0-11,1 2 22,-1 2 0,-1 4 6,1 4 33,-1 3-44,1 4 0,1 4-1,2 3-16,1 3 17,3 4 5,3 0 6,2 4-12,4 1 756,3 3-767,1 1-16,2 1 0,12 4 22,-9 3-6,8 3-22,-13 3 11,-1 3-5,-3 2 5,-4 3 45,-4 1-45,-5 2-5,-3 1 11,-6 0-12,-5 1 18,-5 0 10,-5-1-5,-5 1 0,-1-3 0,-4 0-11,1-2-28,-15 4 28,9-8-23,-20 5-576,25-13 554,-6-1-63,16-6-93,5-3-175,4-2-262,5-4-387,5-4-589,7-2-1915,7-3 3540,10-5 0,-12 11 0,2 0 0</inkml:trace>
  <inkml:trace contextRef="#ctx0" brushRef="#br1" timeOffset="412240">11405 8088 17955,'1'-3'3422,"0"0"-806,-1 3-2588,23 13-6,-12-2 6,18 13-16,-19-5-1,0 14 0,-4-6 6,-2 10 5,-4-10-11,-3 0 12,-4-3-6,-1-1 5,-3-3 34,-5 3-17,5-9 124,-6 1-63,11-11 91,-2-8-118,7-3 22,1-8-6,4-1-5,2-4-5,5-1-1,2-2-11,3 0-16,2 1-17,2-1-12,1 2-5,1 1 0,0 3-265,2 1 242,0 2-5,-1 2-34,1 4-146,8 1-5,-9 3-509,11 2 145,-17 5-168,1 2-179,-8 4-40,-2 1-241,-1 1-261,0 2-478,-1 0-56,0 1 371,1-1 765,-1-1 511,1-2 264,0 0 139,0-3 168,-1-1 454,0-2 560,-2-1 336,-2-2 4582,-1 1-3831,-1-1-1939,-2 0-83,1-1 218,-1 0-487,6-1-23,2-2 6,7-3-11,1 0 0,4-3 0,4-1-1,2-2 12,12-8-5,-9 4-12,6-6 0,-14 6 12,-2-1-1,-3 1 23,-2-1 6,-3 2-1,-4 1 1,-3 1 10,-2 3 34,-9-1-44,-1 4 50,-16 1-51,7 4 12,-7 2-18,7 1-4,-1 2 4,1 3-10,1 2-17,1 1 0,1 2-1,2 2-4,2 1 10,1 2-5,2 1-6,2 1 0,1 2 6,3 1-6,1 2-11,1 0-5,1 1-18,3 2-16,3 0-39,4 2-292,16 14-1649,-2-9 1599,14 8-790,14-6-2436,-10-12 2609,16 2-380,-16-16-1257,1-4-1958,0-4 4632,2-6 0,-21 3 0,-1-2 0</inkml:trace>
  <inkml:trace contextRef="#ctx0" brushRef="#br1" timeOffset="412616">12694 8159 20463,'6'-44'930,"0"-1"0,-2 1 0,-4 10-505,-6 21 59,-7-1-226,2 8-40,-3 2 22,-1 2 57,-9 2-179,6 3-34,-7 2 0,9 3 59,-7 10-98,5-2-12,-4 8 1,0 7-28,8-3 74,-4 9-63,5 6-17,6-9-598,0 10 598,5-15 17,4-1-17,3-4-6,6-2 6,4-3-17,4-3 12,2-3-1,15-3-488,-8-5 499,9-3 579,-10-6-572,8-9-3212,-8-2 3195,6-7-70,-5-7 86,-10 6-1852,5-24 1875,-14 17-6,-1-13-806,-6-2 811,-4 12 1,-3-9 16,-4 18 1717,-10-5-1722,4 11 6,-7-2-1716,5 11 1682,0 3 1816,-2 2-1822,2 2 1215,-5 3-1382,3 6-13,2 1-728,7 5 1745,7 6 0,2-11 0,1 6 0</inkml:trace>
  <inkml:trace contextRef="#ctx0" brushRef="#br1" timeOffset="413205">13114 8080 6457,'-2'-5'7035,"1"1"-715,1 4-5671,-18-61-212,12 41-216,-4-15 1,1 4 136,7 23 524,1 2-697,1 3 1257,0 1-1342,0 2-83,3 4 22,12 17-33,-1-2 341,9 13-347,-6-8 9,0 3-9,-1 2-17,0 2-28,1 20-867,-8-12 924,-1 13-7,-7-19 1,-5-5 5,-18 11 6,5-19 466,-21 7-472,20-22 39,-10-8-22,15-4 8,0-8-7,8-1 927,3-4-945,5-1 48,3-4-47,7-1 16,5-1 16,18-10-827,-7 10 794,13-6-5,-11 14 0,1 2-278,-1 2 204,18-1 1,-11 5-1424,13 1 1261,-14 6-156,-1 2-1400,-4 1 1,0 0-287,7 3-1462,18 1 3624,-29 3 1,-13-3 0,-2 1 0</inkml:trace>
  <inkml:trace contextRef="#ctx0" brushRef="#br1" timeOffset="413626">13949 8057 23631,'-36'-22'91,"-1"0"1,-4 4 0,2 10-53,5 22-28,-11 9-1031,14-4 1032,2 2-7,2 1 6,5 1 586,3 0-597,5-1-6,3 7 17,6-8-16,5 5 351,5-11-346,5-4 262,6-2-262,4-3 6,5-3-23,3-3 327,3-4-321,1-3 11,2-5 23,13-11-18,-11 2 6,9-9 29,-7-6-12,-11 7 0,2-12-755,-16 9 777,-4-2-5,-4-3 11,-2-2 17,-2-3 6,-1 0-564,0 0 580,-1 4-2769,0 3 2775,-2 4 208,-2-11-185,3 19 483,-2-6-528,4 22 380,-2 3-426,2 2 3147,0 1-3174,0 6 690,1 3-690,1 7-6,1 4 0,2 4 0,-1 3-28,2 22-950,-3-6 888,0 16-67,-3-13-134,0 1-334,0-13 0,0 0-444,0 17-157,2 12 21,3-23-873,4-2-3316,6-4-4437,2-4 9486,0-8 0,-8-10 0,-3-6 0</inkml:trace>
  <inkml:trace contextRef="#ctx0" brushRef="#br1" timeOffset="414239">14405 8053 25494,'-15'-53'84,"4"11"-72,11 48 10,2 0 0,2 1-5,3 1 6,1-1-1,3 0 0,0 0-5,4 0 6,0-2-23,2-1 11,1-2 0,-1-1 0,-1-1 0,-1 0-5,-3-2 39,0-2-6,-2-2 23,-2-3 5,-2 0-28,-1-3 0,-3 0 6,-1-1 0,-3-1-6,-1 0 39,-8-4-38,1 5 49,-10-5-33,6 10-11,-6 1 22,5 5-11,-1 1-11,0 3-23,0 1 6,2 2-5,0 3 5,2 2 17,0 0-40,2 1 1,1 1 5,2 2-5,1 0-6,2 2 0,2-1 5,2 2-5,3 0 0,3 1 0,4 0-11,4 0-17,2 0 17,4-1 0,1-1-6,4-1 0,0-1 6,0-2 33,26 5-27,-23-10 5,18 4 5,-30-11-5,-1-2 0,1-1 6,0-3 5,0-2-11,-1-1 0,0 0 11,-1-3-33,-1-1 39,0-1-23,-2-2-11,5-10 17,-5 4 17,4-7 5,-6 8 51,6-10-56,-4 9 17,3-5-1,-4 11 12,-3 1 11,0 2 0,-1 2 0,0 1 0,0 2-11,-1 2-6,1 0-17,2 4 6,-1 0-5,2 1-12,1 2-17,0 3 18,3 2-7,0 4 1,0 2 16,0 1-16,0 3-6,-1 1 5,0 2 1,0 0-12,-2 2 6,2 0-11,-1 3-45,0 1-521,7 17-835,-4-8-2172,3 15 3166,-5-7 0,-6-20 1,-1-1-1</inkml:trace>
  <inkml:trace contextRef="#ctx0" brushRef="#br1" timeOffset="415742">15605 7874 18638,'24'-54'1787,"0"1"0,-2 4 0,-6 9-1205,-10 22-84,-3 3-71,-2 2-108,0 5-78,-1 2-96,0 3-16,0 2-84,-1 10 95,-3 13-56,-1 6 0,-4 13-3347,-7 19 3307,3-9-27,4-16 0,0 0-892,-4 18 891,3-1-367,1 1 359,5-16 1,1 0-43,0 19-17,3-20 1,1-1-196,7 9-247,7-2-740,3-16 1,3-2-2453,15 12 3314,-6-13 0,-1-3 0,-4-6 0,-1-2 0</inkml:trace>
  <inkml:trace contextRef="#ctx0" brushRef="#br1" timeOffset="418014">16467 7922 8909,'2'-9'5114,"0"2"-3899,-2 7 3535,0 0-4442,2-39-61,-2 28-51,0-29-45,-3 38-45,-3 0-22,1 1-11,-3 0-17,-2 1 0,-2 0-270,-3 1 264,-1 1 45,-12 4-55,6-1-7,-8 3 1,10-3-12,1 0 1,3 0-1,3-2 0,2 2 12,4-3 5,0 1-5,3-2 270,0 1-260,2 0-4,0-1-1,1 0-6,-1 1 1,0 0 0,0 1-1,-1 0 6,1 1 7,0 2-1,-1 0 67,-1 7-56,1-3-6,-1 6 17,1 3-33,1-4 0,-1 6-1,1-7 12,0 6-28,1-6 5,0 5 6,0-6-22,1-2 16,-1 0-5,1-1 0,0 0 16,-2-1-5,2-1 6,-1 0-6,0-1 6,1-1-1,-2 0-16,2-1 17,-2 0-12,2-1 12,-1-1 10,1-1 455,0-1-359,2-2-39,2-2-40,4-3 12,1-1 50,12-6-67,-4 3-5,9-3 5,-7 4 56,10-2-79,-8 4-5,6 0-11,-10 4 11,0 2-22,-1 0 10,0 2-10,-1 1-6,7 7-6,-7 0 12,6 6-17,-11-3 11,0 1-11,-4 2 5,-2 0-5,-2 2 16,-1 1-10,-4-1 10,-1 1-5,-3 0-5,-8 6-12,2-7 6,-6 5-28,5-10 11,-2 0-12,1-2-21,1-1-34,-2-2-107,1-3-162,0 0-269,0-3-448,2 0-1288,0-2-6509,4-1 8878,1-1 0,5 1 0,1 0 0</inkml:trace>
  <inkml:trace contextRef="#ctx0" brushRef="#br1" timeOffset="418374">16458 7854 8304,'-5'0'5853,"2"0"1473,3 0-6766,17-16-111,5 7-275,9-11-6,-2 13-28,-7 1-11,-1 1-3365,10-3 3304,-9 2-12,6-1 72,-8 2-100,-8 2-22,0 0 0,-8 2-18,-2 1-38,-2 0 3392,-1 3-3460,-2 1-112,-1 2-1103,-3 4-364,3-3-2347,-1 4 4044,3-4 0,1-2 0,1-2 0</inkml:trace>
  <inkml:trace contextRef="#ctx0" brushRef="#br1" timeOffset="418692">17060 7558 17669,'-6'-4'3338,"1"0"-2335,5 4 2465,0 0-3440,-28-42 11,24 33 17,-19-30 11,33 47 0,3 3-22,5 4-6,2 5 0,4 3-11,2 5-11,2 5 0,1 3-972,1 5 960,0 3 12,-1 6-17,-1 3-5,-4 2-7,-5 0-1167,-5 0 1157,-8-2-29,-5 0-2731,-10-2 2586,-8-1-202,-10-1-1217,-7-1 277,-7 0-161,17-24 1,0 0-7878,-21 17 9077,4-5 0,19-18 1,9-7-1</inkml:trace>
  <inkml:trace contextRef="#ctx0" brushRef="#br1" timeOffset="436583">29124 8952 12886,'9'-6'6066,"-2"2"-5192,-7 4 2823,0 0-3328,23-19-229,-18 15-50,17-15-17,-25 18-34,-2 0-22,-1-1-6,-2 1-6,-3 0 29,-3 1-23,-4 0 0,-3 1-5,-2 1-34,-5 3 22,-1 1 23,-14 3 11,11-1-406,-6-1 395,16-1-23,-2-1 17,9-2 0,0 1 12,9-4 5,2 1-6,3-1 163,1 1 193,0 2-383,0-1 33,0 10-6,0-2-11,-2 7 1,0-2 16,-2 2-6,-2 2-5,-3 9-17,2-6 22,-3 6-16,4-10 5,2 0-5,-1 0-6,2-2 16,-1-1-4,2-1-7,-1-2 1,1-1 16,0-2 6,0-2-5,1-1 49,-2 2-16,2-5 17,-1 1 1109,2-4-1114,0-7-40,2 1-6,1-7-11,4 1-5,2 0-1,3-2-5,2 2-5,2 0 5,2 2-6,0 2 1,0 2-7,-1 2 1,0 3 11,1 0-5,0 2 21,1 2-10,0 3-6,0 3 0,0 4-11,-1 2 11,-3 2-17,-3 3-242,-2 1 231,-5 2 6,-2 0-6,-4 2-6,-5 0-22,-3 0-3302,-6 2 3296,-2-2-933,-1-1 917,-2-1-229,0-3 200,-1-1-82,-8 1-52,7-6-107,-6 1-139,9-9-224,1-2-487,2-3-1155,4-2-614,2-4 2967,3-6 0,4 4 0,1-1 0</inkml:trace>
  <inkml:trace contextRef="#ctx0" brushRef="#br1" timeOffset="436843">29330 8908 17990,'45'-20'143,"0"0"1,-3 2 0,-7 4 2037,-17 10-2102,-1 1-18,-3 1-16,-2 0 1257,-2 1-1308,-4 0 727,-1 1-772,-3 0 2294,-1 2-2646,-1 0-315,0 3-4390,-2 2 4260,-2 2 0,1-3 0,-1-1 0</inkml:trace>
  <inkml:trace contextRef="#ctx0" brushRef="#br1" timeOffset="442591">12827 8882 23348,'6'-42'296,"-1"0"1,1 3 0,-3 8 108,-5 21-220,0 0 154,1-2-221,0 3 21,1-1-27,0 5 82,0 0-110,0 1-6,0 0 28,1-1-72,0 2-23,0-1 17,1 1-33,-1 2 10,1-1 1,-2 5 16,1 1 1,0 11-18,-1 0 12,1 7-6,-2 0-5,-2 0 22,-2 3-23,-1 1 12,-2 0-11,2 0-23,-1 11 11,2 1-402,1 0 414,2-6-12,1-11 6,0-3 0,1-2 6,0-2-1,0-3-16,0 0 17,0-4 458,0-1-425,0-4 353,0-1-353,-1-9 12,-1-3-29,1-6-11,-2 0 17,-1-6-16,2 3-12,0-7 5,1 6 1,1 1 33,0-5 6,0 7-17,0 1-28,0 9-11,0 6-6,0 2 17,0 10-11,0-2-1,0 16 29,0-9-6,0 7-22,-1-5-34,1 1-72,-2 2-141,0 1-263,1 2-521,0 0-1349,0 1 2391,1 2 0,0-13 0,0 0 0</inkml:trace>
  <inkml:trace contextRef="#ctx0" brushRef="#br1" timeOffset="446236">11510 9046 7414,'-8'0'2168,"2"0"-1608,6 0 3730,0 0-3825,-42 7-331,31-5-44,-30 6-40,40-8 213,1 1-83,0 1-90,0-1 156,1 3-11,0-3 79,2 2 61,1-2 17,2 2-56,2-2-6,2 1-38,2-1-29,3 0-22,2-1-33,3 0-35,3 0-16,2 0-34,2-2 62,15-1-118,-8-1 0,12-1-22,-13 2-6,1-1 12,16-1-18,-11 0-3402,13 0 3397,-15 2-23,1 0-599,2 1 611,2-1-6,0 0 0,2 1 0,2 0-5,2-1 5,1 2 0,2-1-5,-1 1 0,2 1-876,-1-1 903,-1 0-27,-1 0-6,-1 0-6,-4 0-1770,-2 1 1787,-3-1-5,-4 1 1463,-3 0-1481,-3 0 279,-3 1-261,-4 1 868,-2 1-862,-4-1-7,1 0 1,-2 1-1,1-2 3081,2 1-3069,2-1 5,3 0 6,3-1 17,3 1 552,3-1-547,20 0-44,-10 0 173,13-1-134,2-1-923,-14-1 889,12-1 6,-19 0-6,-2 1-596,-1-1 613,-3 0-5,1 0-1,-1 0 0,1 0 6,1 0 6,1-1-6,1 0 0,3 0-6,3 0-10,2-1-1,4 0-22,1 0 16,4 1 1,-1 0-1,2 0 7,0 1-934,0 0 933,-2 1 6,-1 1 5,-3 1-16,-2-1 0,-3 2-1,-2-1 43,-3 1-42,-2-1-1,-2 1 23,12-2-33,-12 0 7,4-1 1,2 1 3,2-1 20,-7 0 0,-1 0-26,7-1 11,0 0-11,3 0 6,-1 0 0,1 0-1,-1 1 6,-1 0 1,-4 1 10,-1 0-11,-4-1 0,-3 2 299,6-2-294,-12 0-10,4 0 0,-14 1 963,1-2-980,-2 1 176,1-1-160,1 0 829,1 0-818,2 0 309,2-1-325,8-1 6,-6 1-1,8-1-5,-9 3 6,-1 0 0,0 0-6,-1 1 5,-2 0-5,-2 2 11,-2-1 12,-4 1 10,-1-1 7,-4 1-18,0 0 0,0-1-16,1 0-6,3 0 11,1-2-16,8 0-1,-1 0 0,4-1-10,-2 1-24,-1-1-4,1 1-57,2 0-73,0 1-262,2 0-1385,0 2-6709,-2 0 8530,-4 0 0,-5 0 0,-5 0 0</inkml:trace>
  <inkml:trace contextRef="#ctx0" brushRef="#br1" timeOffset="447528">11355 9308 8321,'-1'-8'4162,"0"1"-2600,1 7 5165,0 0-6296,5-51-61,-4 36-51,5-38-32,-6 49-47,0 2 91,1 0-152,-1 1-151,3 3 6,-2 1 5,4 4-17,-3 1 12,2 2 5,-2 1 0,2 3 6,-1 1-6,0 1 6,-1 1-11,1 0-6,-1 0-6,1-1 6,-1-1-6,0-1 6,0-2 6,0-1-12,-2-2 1,2-2 10,-2-1 23,0-2 56,0-2 745,1 0-778,1-6-12,-1 0-6,1-4-10,0 0-6,-2-2 27,0-8-38,0 3 50,-5-20-56,1 16-11,-3-10 5,3 16 17,0 2 1,1 0-1,0 4-6,1-1 7,0 4-24,0 1-4,2 2-57,-1 0 56,1 5 0,0 1 0,0 5 1,1 2-7,-1 2-10,1 1 10,0 2 1,0 0 11,0 0-17,1-1 0,-2-2-12,2-1-10,-2-2 33,0-1 18,0 0 4,0-5 35,0 0 374,0-5-392,0-4 1,0-2-40,0-4 34,0 1-17,1-2 0,0 0-3364,2-6 3341,-1 4 7,3-5-1,-3 7 0,2 2-11,-2 1 0,0 2-22,0 2-158,-2 2 2923,0 1-3556,1 6-699,0 2-2162,1 5 3674,2 4 0,-3-8 0,1 1 0</inkml:trace>
  <inkml:trace contextRef="#ctx0" brushRef="#br1" timeOffset="448253">11266 9632 9078,'-2'-3'5214,"1"1"2280,1 2-7455,-20-36 0,15 30 23,-15-25 5,20 40-5,0 3 6,0 2-18,0 2 0,1 1 6,-1 1 0,1 1-22,-1 0 0,1 2-6,-1-1-12,0 0 7,0-1-6,0-1-17,0-1 16,0-1 12,-2 2-5,2-6 5,-2 1 140,2-7 39,0-3 56,0-1 286,0-2-437,0-11-62,0 4-5,0-11-11,0 6 39,2-11-62,-1 4 22,2-18-10,-2 12-6,1-9-1,0 8 18,1-11 5,0 9 45,3-16-45,-3 21-5,2-4 0,-1 13-6,1 2-6,0 2 23,6 1-40,-4 4-10,6 0 5,-6 5 0,2 2 0,0 1 5,0 4 7,1 1-12,0 2 5,0 2-22,-1 1 12,-2 1 5,-2 9 5,-3-5 12,-5 6-6,-4-7-5,-6-1 5,-2-1 0,-3-1-16,-1-2-1,-2 0-11,-2-2-11,0 0 0,-1-3 6,1-1-45,-6-2-56,11-2-1826,-2-6 156,19-1-2419,7-5 4212,12-1 0,-8 5 0,2 1 0</inkml:trace>
  <inkml:trace contextRef="#ctx0" brushRef="#br1" timeOffset="448677">11656 9507 8696,'0'-4'6542,"0"1"-101,0 3-6138,3-50-73,-3 37-79,1-38-50,-4 51 39,-4 4-67,0 1-11,-5 4-23,3 2 6,-2 1-12,0 4-10,0 0 5,0 4-17,0-1 0,1 3 0,0 0-33,2 17-12,4-14-3408,2 10 3363,6-19-292,4-4 247,4 0-302,10 0 62,-2-5-162,6 1-174,-7-6-269,2 0-437,-1-2-672,1-2 2892,12-6 1,-19 5-1,8-4 1</inkml:trace>
  <inkml:trace contextRef="#ctx0" brushRef="#br1" timeOffset="449335">11937 9470 20565,'-6'-22'1271,"1"4"-1052,4 16-39,1 0-24,-1 1 102,1 0 22,-2-1-207,1 0-23,-2 1 12,2 0-1211,0 0-1007,1 4-6783,1-1 8939,0 1 0,1-2 0,-1-1 0</inkml:trace>
  <inkml:trace contextRef="#ctx0" brushRef="#br1" timeOffset="450035">11744 9424 7257,'-2'-4'4850,"0"1"1345,2 3-6033,-14-14-33,8 10 0,-11-8 12,11 15 4,0 3 1,-2 1 5,0 2-16,-2 2-12,0 0-11,-2 4-17,-1 1 0,0 1-22,1 2 0,0 0-23,1 1-11,1 0-11,1-1 23,3 5-18,2-7 29,4 3 33,3-9 224,10 1-128,0-5-7,8 1-32,-2-5-12,1-2-34,3-1-3408,1 0 3391,1 0-22,-1-1-649,15-6 717,-16 2 11,10-6 5,-22 4 6,-1-2 11,-3 0 2939,-1-1-2961,-2-2 1331,-2-1-1354,-1-1-16,-1-3 72,0-9-78,0 6-17,0-6 5,0 10 1,0 0-12,-2 2 12,0 2-12,0 1-5,-2 3 0,1 0-11,0 2-1,-1 0-10,0 2-18,0 0-5,-1 2-5,-1 0-7,-1 2-4,-2-1-7,-1 1-5,-2 2-5,-1 1 10,0 1-22,0 2 6,1-1-17,1 0-33,3 1 10,1-2-33,4 1-33,0 0-57,2 0-621,4 1-1071,7 1 338,1-1-881,5 0-1590,-2-2-3798,-3-1 7797,-1 0 0,-5-2 0,-2 1 0</inkml:trace>
  <inkml:trace contextRef="#ctx0" brushRef="#br1" timeOffset="450402">12031 9401 19350,'25'-48'3534,"-5"10"-3343,-21 38 72,0 0-174,-1 1-61,-1 3 6,-2 3 16,1 2 1,0 2-18,-2 3 7,2 1-18,-2 2 0,0 1 1,0 1-6,0 3-17,0-1 0,2 2 16,0-2-32,1 0 10,2-1-16,0-1-23,4-2-28,2-3-39,4-1-50,3-3-79,3-1-67,3-2-17,3-1-135,2-2-201,3-2-1209,16 0 884,-9-2-773,12-2 1759,1-5 0,-25 3 0,7-1 0</inkml:trace>
  <inkml:trace contextRef="#ctx0" brushRef="#br1" timeOffset="451144">12418 9487 8612,'-1'-3'5786,"0"0"2191,1 3-7871,2-41-50,-1 31-28,0-29 0,-1 41 28,0 3 0,-1 2 11,-1 3-16,-2 2 33,-3 11-51,0-4-5,0 8 11,-1 1-27,3-7 10,0 6-11,2-11 0,2 0 1,1-4-1,0-1 6,0-1-6,0-2 0,0-2-5,0-1 10,0-2 46,0-1 436,0-2-436,2-3-17,0 0-6,2-4-5,-1-2 5,0 1-6,2-4 1,0-1-6,1-2 11,0-1 6,2 0 11,0 1 11,0 1 56,4-4-3453,-3 4 3375,3-2-17,-4 7-401,0 1 373,1 1 11,0 2-5,1 1 11,-2 2-17,1 1 3202,-1 1-3213,-1 2-12,-1 3 23,0 2 546,-1 3-568,1 0-12,-2 1-22,0 2-34,-1 0-44,-1 1-84,0 1-96,-1-1-112,0 1-117,0-2-130,1 0-183,1-2-242,1-2-213,0 0 29,2-3-135,1-1 296,2-3-200,3 0-1015,3-2 17,2-3 101,1 0 1277,-1-5 941,0-1 0,-3-2 577,0 0 459,-2-3 224,-1 0 186,-1 0 127,-1 0 97,0 0-97,-1 2 1273,0-1-1709,-1 4-179,-2-1-141,-3 5-167,-2 1-169,0 1 91,-2 0-426,-1 3-40,-2 1-22,-1 2-11,0 2-22,-2 3-1,2 1-16,-1 2 38,-1 6-49,3 3-29,1-1-5,2 0 11,2-8 22,1-1-10,2-1 10,1-1-5,2-2 16,0 0 18,0-3-1,1-1 23,0-1-17,1-1 17,0-3-17,1 0-11,1-4 16,0-2-5,2-2 34,0-1 5,-1-2 0,0-1 6,-3 0 0,0-1 0,-2 0 16,0 2-10,-2 0-23,-2 3-12,0 0-16,-2 2-16,0 1 4,0 0-55,0 3-73,0 1-73,0 3-1853,0 1-12,0 3 2022,2 7 0,-1-5 0,1 3 0</inkml:trace>
  <inkml:trace contextRef="#ctx0" brushRef="#br1" timeOffset="451772">13016 9636 14533,'5'4'4610,"-1"-1"565,-4-3-5080,24-29 23,-10 7-74,15-20 1,-17 16 62,0-6-68,-4 6 0,3-9 51,-3 0-34,-2 10 11,0-6 22,-3 12 119,-1-2-68,-1 6 129,0-2-151,-1 9-18,0 1-16,0 4 34,-1 2-28,-1 0-79,0 3-6,-3 1 40,-4 10-34,1-1 1,-6 9-1,2 5-11,2-4 11,1 7-22,4-8-12,2 0 23,0 1-44,3 16 27,1-13 0,3 10 11,2-19 6,1-1-5,0-2-18,2-1 7,0-3 4,7-1 12,-4-5-5,13 0-23,0-10-3415,9-6 3438,-6-4 5,-3-2-6,-11 4-5,-1-2 11,-3 0 6,-1-2 27,0-7-27,-4 6-1,0-6 18,-4 10 5,0 2-6,-1-1 6,0 1 11,0 0 3415,-2-7-3404,1 6-22,-2-2 28,0 7 12,1 2 10,0 2-5,1 2-28,0 1-12,0 2 29,1 0-57,-2 4 1,1 2 0,-2 5-6,2 1 5,-1 3 6,0 1-11,1 1-3386,-2 4 3386,2 0-253,-2 2 253,1 0-17,0 1 6,1 0-40,0 1-27,1 1-342,1 12-144,1-11 43,1 7-129,2-13-212,0-3-24,0-2-822,1-3-1552,-1-2 3260,1-2 0,-3-4 0,0-1 0</inkml:trace>
  <inkml:trace contextRef="#ctx0" brushRef="#br1" timeOffset="452021">13587 9288 18655,'-2'-4'3876,"0"0"-403,2 4-3210,8-27-151,3 20-5,9-19-35,2 29 18,12 8-73,-7 2 11,8 8 0,-3 11-34,-9-4-11,3 10-61,-14 8-28,-10-11-1276,-10 14 1001,-11-15-314,-9 2-621,-5-4-2577,-5 0-5938,3-6 9128,4-6 0,15-10 0,6-4 1</inkml:trace>
  <inkml:trace contextRef="#ctx0" brushRef="#br1" timeOffset="455777">15366 8928 7363,'8'-3'-1624,"1"1"1624,-6 2 0,1 0 0,-3 0 0,0 0 0</inkml:trace>
  <inkml:trace contextRef="#ctx0" brushRef="#br1" timeOffset="456941">15352 8886 8164,'1'-5'6441,"0"0"-2408,-1 5-3988,0-27 28,0 23 219,0-18-29,2 47-168,0-6-5,1 14 66,0-1-94,-1-7-23,1 7-5,0-10 5,-1-2-5,0-1 16,0-2-5,-2-1-17,1-3 50,0-3 101,-1-2 661,0-2-325,0-4 186,1-1-578,0-7-16,-1 0-1,2-8 113,-1-5-40,1-6-106,-1 0 83,1-10-77,-2 14 5,0-8-23,0 10 12,0 1-6,0 2-5,0 1 16,0 3-22,0 3-22,0 2-56,0 4 22,0 1 0,0 7 5,0 1-16,-1 5 5,1 0 6,-1 0 6,1 3 0,-1 0-6,0-1-3392,0 0 3392,1-1 16,-1 2 1,0-3-11,0-1-1,0-4 12,1-2 39,-1-2 347,1-1 2967,0-6-3420,-1 2-85,0-3-145,-1 3-291,1 0-314,0 2 885,-2 2 0,2 0 0,-2 2 0</inkml:trace>
  <inkml:trace contextRef="#ctx0" brushRef="#br1" timeOffset="457595">15202 9398 18817,'0'37'578,"-1"-3"-405,0-16 169,-3 11-180,2-5-22,-2 8 118,-3 2-163,0-8 0,-3 7-11,1-12 51,-4 4-68,2-7 11,-2 1 34,5-10 34,0-2 274,0-3-213,3-2-17,-1-1-49,4-2 111,0-6-145,0-1 5,0-7-28,2 2-6,-1-3-16,1-2-6,0-3 0,1-4-17,2-1 0,1-4-385,1-1 380,1-1-1,0-1-10,0 3 16,0 0 11,0 4 17,-1 3 79,6-12-124,-3 14-10,4-7-7,-5 18 1,1 1-6,0 3 0,0 0-6,0 2 403,1 2-403,0 0 17,0 2 6,5 2-6,-3 2-28,4 2 1,-5 2 4,2 2 7,-1 2 10,1 0-27,-1 2 5,0 0 0,-2 0 1,-3-1 4,-2 2 12,-3-2-16,-3 0-1,-3 0-45,-11 6-302,-15 6 112,5-4-67,-7 0-124,17-12-229,2-1-448,1-2-964,3-1-2234,2-3 4318,1-1 0,3-1 0,2 0 0</inkml:trace>
  <inkml:trace contextRef="#ctx0" brushRef="#br1" timeOffset="458420">15609 9262 20375,'-9'-40'151,"-4"17"-129,5 35 6,-5 6-5,2-1-7,0 2-4,-1 2 4,0 2-586,0 0 570,2 0 11,2 0-28,2-1 12,2-1-7,3-2-373,1-1 379,3-3 6,3-2 6,2-2 548,2-2-548,0-2 5,1-3 12,1-2 417,12-5-417,-7-1 10,9-3 7,-13-2-1,1 0 28,-2-2 23,1-2 5,-2 1 22,-2-3 1,-1 0-6,-3-1-6,-1-2 1,-2-1-1,-1 0 29,-1 0-1,-1 2 12,-1 1-6,-3 3-44,-2 2-7,-2 2-33,-1 3-22,0 1-1,0 2-21,1 2-18,1 0-11,0 1 6,2 1-79,0 4 40,2-1-40,0 4-38,2-2-108,2 1-229,0 0-358,1 0-779,2 1-1630,3 1 3232,4 0 0,-4-3 0,0-2 0</inkml:trace>
  <inkml:trace contextRef="#ctx0" brushRef="#br1" timeOffset="458697">15944 9081 11900,'0'-4'4868,"1"0"167,-1 4-4862,-27 2-26,12 8-30,-22 4-10,18 9-46,0 2-22,1 1-16,1 1-6,3 0-12,3 0-10,4 0-35,3 10 18,7-10-28,4 6-34,7-14-51,2-2-90,4-2-139,3-2-201,2-3-2166,3-1 1594,2-3-806,2-3-17,2-1-2713,0-2-793,-1-2 5466,-5-1 0,-13 1 0,-7 0 0</inkml:trace>
  <inkml:trace contextRef="#ctx0" brushRef="#br1" timeOffset="459806">16316 9216 10002,'0'-3'5499,"1"0"1128,-1 3-6632,9-40-24,-7 30 29,7-30 11,-9 43 51,0 7-50,0-1-12,-1 8 16,0-2-4,-1 1-1,-1 2-17,-1 2 6,0 0 0,-1 1 0,1-1 17,0 0-28,0-2 5,1-2 6,1-2 11,0 1 17,2-8 34,-1 1 22,1-7 0,0-2-28,2-3-22,1-1 22,7-11-12,-2 3 18,5-7 72,1-3-44,-3 4-6,3-5 6,-4 6-1,1 1-27,-1 0 22,11-6-67,-9 10-1,8-3 1,-12 12-6,0 1-11,-1 2-11,0 1-11,0 3-6,3 5-6,-3 2-61,4 11 28,-6-6-12,1 6-33,-5-6-44,1 0-91,-1-1-128,1 0-152,1-2-184,1-1-168,1-2-129,2-2-91,2-2-1377,6-2 1082,-2-2-1289,11-6 1720,-10-1 386,7-5 319,-6 1 337,4-6 139,-4 2 678,5-9-145,-9 9 240,-1-3 1384,-2 3-1210,-4 6-157,0-1-140,-4 4 483,0 1-825,0 2 415,0 0-880,-1 8-10,0-2-12,-1 7 17,0 5-34,0-3-5,0 4 17,2 2-29,0-6 1,3 4-1,4-2 1,2-6 0,4 1-1,-3-6 18,1-2 10,0-1 6,1-1 90,9-10-73,-7 4 17,7-9 22,-10 4 275,6-13-230,-8 7-5,5-10-3225,-9 7 3219,-1 4-808,-1-3 763,-2 8-34,-1 0 6,1 2-28,-1-2-891,1 6 1111,-1 1-248,3 14 0,-2-6 0,1 5 0</inkml:trace>
  <inkml:trace contextRef="#ctx0" brushRef="#br1" timeOffset="460421">17099 9341 9028,'2'5'5596,"-1"-2"660,-1-3-5819,28-70-263,-16 41-99,4-13 1,0-1 42,-7 17-12,-2-2 626,1 0-648,-2 0 23,-1 3 33,-2 1-3419,0 5 3447,-2 1 909,-1 4-954,0 1 333,0 3-383,-1 2 135,0 2-152,-1 2 3380,2 2-3396,-2 1-7,0 1-22,0 2 6,-4 2-17,0 4 11,-1 2 1,-1 5-12,0 1 16,0 3-21,1 1-1,-3 12-22,4-6-194,-1 9 216,4-10-11,1 1 12,1-2-1,1 0-5,0-1 11,4 5-11,1-9 5,5 4 6,7-8-11,-2-6 11,7 0-6,-6-7 6,12-4-11,-7-2 11,9-4-11,-7-3 16,8-8-5,-6 2 12,3-6-7,-10 4 223,-4-2-211,-1-4 0,-2-2-465,0-4 465,-3-2-1,0-1-4,0-1 16,-2 3 17,-1 2-6,-2 5 34,-1 3 45,-1 4 16,-1 5 23,0 3-11,0 3-40,-1 2 437,1 3-397,-1 0-113,1 12-16,-1-2 0,1 10 0,0-2-12,0 1 12,0 3-28,0 11 11,0-6-6,-2 10-5,-1-10-22,0 2-1,1-2-112,-2 10 18,3-10-108,-1 7-21,2-13-80,2-1-83,1-2-95,1-2-213,2-4-246,-1-3-158,1-1-218,1-3-2067,3-1-5125,0-1 8542,1-1 0,-6 0 0,-1 0 0</inkml:trace>
  <inkml:trace contextRef="#ctx0" brushRef="#br1" timeOffset="460637">17772 8860 20900,'-23'-40'397,"1"-1"1,1 3 0,6 11 1319,14 23-1583,0 1 583,1 2-661,4 3 303,2 4-298,4 4 929,1 4-951,2 4-514,1 4 492,1 4 0,-1 2 5,7 20-22,-6-10-22,2 15-18,-6-14-21,-3 1-3331,-3 1 3079,-3 1-270,-7 0-971,-5 1-193,-10 0-3334,-7 0 5081,-11 7 0,17-24 0,-1-1 0</inkml:trace>
  <inkml:trace contextRef="#ctx0" brushRef="#br1" timeOffset="485106">12879 3688 11150,'16'-6'2011,"4"2"-1289,-2 4-134,9 0-319,-4 0-23,3 0-11,-6 0 203,15 0-214,-6 0 224,26-2-213,-20 1-850,13-2 817,-12 0 134,20-1-213,-11 0 53,12 0 1,4-1-130,-21 3 1,-1 0-29,16-2 1,-2 0 0,-19 3 0,-3 0-607,13-1 615,0 0 6,0 1-12,0 0-10,1-1 10,-1 2-11,1-1-2922,-1 1 2911,-1 0 12,1 0-7,-1-1 26,-2 0 0,0-1-9,12 0-47,-2 0 1,0-2 29,-16 1 1,-2 0-1,1 0 1,-1-1 5,29-2-1568,-19 1 1568,0 1-5,0-1 1634,0 2-1634,-2-1-6,-1 2 6,-2 0-6,-1 1 0,-3 0 0,-1 0 0,0 1-213,-2-1 219,0 1-6,-1 0 0,-1-1 435,-1 0-424,24-1-11,-17 0 2502,19-2-2497,-25 1-5,1 0 12,2 1-12,-1-1 5,1 0 1,0 0-1,2 0-5,1 1 6,1 0-6,-1 1 0,-1-1 0,0 0 0,-1 0 6,-1 1 508,-2 0-520,0 1 6,-1-1 0,-1 0 351,1 0-357,-1 0 12,0-1 11,-1 0 0,-1 0-1,1 0 1,28-4-17,-18 3-466,22-3 466,-23 3 0,0 1-9,-2-1 1,2 1 8,10 0-3,-3 0 1,0-1-2870,-2 2 2861,10-1 0,-18 1-193,14-2 193,-13 2 11,10-2-5,-3 1 16,-10 1-6,20-2-5,-21 1-1968,9 0 1968,-10 0 0,1 0 339,2 0-339,2 0-11,17 0-6,8 0 12,-1 1 827,-1 0-822,-17 1 0,0 0 6,0 0-1,0 0-40,-1 0 40,0-1 12,18 0-28,-12-1 11,-8 1 0,1-1 0,8 0 17,14-1-853,-17 1 842,2 0 322,-12 1 0,-1 0-316,18-1-4,-17 0 0,-1 1 9,11-1-6,0 0 162,-3-1-145,0 2 1998,-3-2-1970,0 1-1225,0-1 1236,0 0 74,18-4-879,-13 2 917,11-2-325,-17 2 359,-1 0 279,-3-1-329,-1 1 16,-3 1 2457,-4 0-2424,-4 0-16,-3 1 2036,-4-1-2002,0 2 640,-5-1-820,0 1 14,-6 1-81,0 0-3260,-1 0 0,0 1 0</inkml:trace>
  <inkml:trace contextRef="#ctx0" brushRef="#br1" timeOffset="486799">17575 3515 7179,'-7'1'2705,"2"-1"-1115,5 0 791,0 0-2179,-1-3 274,11-2-236,-1-1-10,11-2-6,-1 2 6,3 0 11,2 0-11,4 0-23,4-1-22,3 1-1,4-1-938,4 2 941,-8 1 1,4 1-31,8 0 0,0 0-90,2 0 0,1 0-8,0 1 0,2 0 43,-3 1 1,3 0 0,-4 0-1597,0 0 0,1 0 1522,1 0 0,4 0 0,-6 1 14,-6-1 0,-3 0-283,1 1 1,1-1 282,-1-1 0,0 0 8,1 1 1,-1 0-937,1-1 0,-1-1 939,1 2 1,0-1 2,0 0 0,0 0-66,1 0 1,-1-1 65,1 1 0,0-1 8,1 0 1,-1 1 10,2-1 1,-1-1 286,2 2 1,0-1-274,0 0 1,2-1-3,0 2 0,1-1-14,0 0 0,0 0-15,1 0 1,-1 1-3,0-1 0,-1 0-9,-1 1 1,0 0-6,-2 0 0,0 0 0,-3 0 0,0 0-6,-3 0 1,-1 1 8,-2-1 0,-1 1 39,26-2 11,-8 0-1,-8 1 137,-7 0-103,-7 0 213,-2 0-89,-11 1 2178,-2 0-2127,-11 1 852,-1 0-751,-2-1 1945,0 1-2293,0-2 598,1 0-648,0-1-23,0 0-44,1 1-40,0-1-123,-1 1-224,2-1-3451,4 1 3899,1 0 0,-2 1 0,-1 0 0</inkml:trace>
  <inkml:trace contextRef="#ctx0" brushRef="#br1" timeOffset="488216">17275 3660 12405,'0'-6'4251,"0"1"593,0 5-4704,-4-51-1093,3 39 937,-2-39 325,3 51-286,0 5 206,2 0-184,0 8-6,1 1 0,1 4 526,-2 2-537,0 1 17,-1 0-17,-1 2-6,0-1 6,-3 9-11,1-8 0,-3 7 6,3-13-12,-1-1-5,1-2 11,0-1 11,1-1 33,0-4 270,0 0 5,1-6 515,0-1-313,0-5-454,0-1-17,0-6-11,0-1 0,0-3 45,0-11-45,0 5 5,0-8-10,0 7 5,0 0-6,0 1-5,0-1 16,0 2-10,0 1 50,0-4-57,0 9-16,0-1-78,0 11-28,0 2 72,0 9 6,0 3 6,0 10 5,0 1-386,0 3 381,0 3-12,-3 13 6,2-8 0,-3 9 0,2-4 0,1-9 0,0 5 0,1-13 11,0-3-11,0-2 6,0-4 11,0-3 67,0-2 62,0-3 520,0-2-521,0-11-111,0 1 5,-1-11-11,1 4 0,0-3-11,0-2 0,0-3 5,0-2 1,0-3-1,0-1 6,1-1-6,-1 1 1,0 0 10,0 3 12,0 3 11,0 5 0,0 4 17,-1 4-73,0 6-11,0 1 0,-1 4-1,-2 10 18,0 1 0,-2 9-6,1 1 5,0 1-5,1 1 0,1 1-3397,2 0 3385,0 0-21,3 0-242,7 9-206,2-7-802,6 8-4066,0-12 5349,3 3 0,-9-13 0,0 0 0</inkml:trace>
  <inkml:trace contextRef="#ctx0" brushRef="#br1" timeOffset="497169">16633 4544 17708,'-20'-39'1754,"2"6"-1155,16 28-336,0 0 1,0 0-29,0 1-28,0 1-39,0-1-11,-1 2 44,0-2-27,-1 0 5,0 0-5,0 0-17,0 1 34,0-1 16,0 1-6,0 0-21,2 1 111,0-1-185,1 2 29,0 1-113,1 5 6,0 1-6,0 6-16,0 0 11,0 3 0,0 12 5,1-4 0,-1 11-16,-1-7 28,-2 3-1,-2 1 1,-1 2-3387,-1 1 3387,-2 1-1,1-2-5,-1 1 6,-2 11-322,4-12 299,-2 7 12,3-8-6,3-9-6,-1 4 0,2-12 6,1-3 0,0-2 3347,1-1-3241,-1-5 84,1 0 510,0-4-150,-1-4-488,1-1-6,-1-6-11,0-2 33,-2-12-67,1 1 0,0-11 39,1-28-56,1 21-5,0 7 0,0 0-18,0-3 24,0-17-1082,1 14 1087,1-11-3044,1 20 3033,3 0-1755,0 2 1761,2 1-106,0 3 94,3 2 0,1 3 0,1 4-5,2 3-7,1 1 1,3 4-6,0 1 6,2 2-6,1 3 501,1 2-490,2 1 1,0 2-6,1 4-6,-1 2-6,0 2 2374,-1 3-2390,12 25 28,-20-15 2571,8 19-2549,-28-22 141,-3 0-152,-8-1 0,-5 2-11,-6-2 11,-5 2 0,-3-1-6,-3-1-5,-3 1-17,11-8 0,0 1-953,-15 5 920,-10 3-2830,25-10 2718,5-3-130,8-3-253,5-3-2514,6-1-2239,6-4 5309,7-5 0,-3 4 0,1-2 0</inkml:trace>
  <inkml:trace contextRef="#ctx0" brushRef="#br1" timeOffset="497798">17168 4407 10511,'4'-10'5652,"-1"2"-4269,-3 8 4291,0 0-5461,4-42-67,-3 32-68,3-31 6,-4 41-45,-3 3 12,-1 3 5,-4 5-17,-3 4 0,-2 4-5,-3 4-6,-3 4-507,0 3 501,-2 2 6,0 3-11,-6 14-12,8-11 12,-3 10 0,10-3-6,6-12-5,0 8 22,20 2-3252,-1-19 3235,14 11 0,-4-23-5,3-2 27,13-1-5,-9-5 83,7-2-55,-14-4 72,5-7 1,0-9-62,-1-1 1,-2-4-2112,-3-8 2106,-6 5-1,2-11 2010,-6 7-2026,-3 0 5,-1-1-5,-2 1 11,-2 0-11,-2 1 272,-2 1-221,-2-10-52,-2 10-10,-2-8 0,0 15 3313,-2 2-3275,-2-1-38,0 7 243,-3-1-266,4 8 0,-2 1-5,0 3-6,-2 1 0,0 0 0,-2 4-11,0 1-6,-1 5-28,0 1-5,0 2-174,-5 9-331,1 7 51,1 2-230,5 0-369,8-6-752,3-3-1942,1 0-6034,3-3 9246,0-3 1,0-7-1,0-3 1</inkml:trace>
  <inkml:trace contextRef="#ctx0" brushRef="#br1" timeOffset="498118">17810 4245 15546,'0'-5'4190,"0"1"901,0 4-4911,-1-60-57,1 45-50,-2-44-17,1 59-17,-2 4 11,-1 2 7,-3 4-7,-1 5 34,-4 5-28,-3 5 6,-3 4-1187,-2 5 1181,-2 4 0,0 3-11,0 4-256,2 0 225,4-2 0,1 1 8,-2 10-492,5-12 1,3-3 475,5 0-6,4-3-6,5-1-11,4-3-28,8-1-500,5-2 377,7-3-244,-2-9 0,2-2-535,19 7-84,-14-9 1,0-2-8801,13 2 9801,-7-4 0,-18-5 0,-10-2 0</inkml:trace>
  <inkml:trace contextRef="#ctx0" brushRef="#br1" timeOffset="500068">18005 4371 8382,'-2'-3'4258,"0"1"1930,2 2-5632,-2-67-444,4 47-73,-2-17 0,2 3 39,6 27-16,0 0-17,3 1-6,0 2-11,2 0-6,8 3-16,-4 1 22,14 8-28,-12 1 0,6 7-28,-6-2 22,-1 1-5,-1 2 0,-3-1-6,-1 1 6,-4 0 11,-1 8 17,-5-7 11,-4 13-11,-4-13 11,-4 3 11,-1-7 6,-2-1 11,-2-1 22,0 0 12,-2-2 33,2-2 302,-2-1-122,4-4 16,1 0-39,6-3-62,2-3-39,0 0-27,1-3-23,1 0-22,1-1-40,0-1-17,3 1-16,1 0-23,3-1 17,1 1-11,3 0 22,9 1-39,-2 3 0,7 0 11,-6 4-22,1 2 11,1 3-6,9 9-10,-7-2 4,18 12-16,-9-1 12,-2 1-310,-4-2 270,-13-7 0,-3-1-134,-8 12 145,-7-11-22,-9 9-631,-5-13 586,-6 0-45,-2-1-84,-2-2-106,-1-1-230,0-1-599,-1-3-969,2-1-7686,-5-2 9391,13-1 1,2-1 0,15 1 0</inkml:trace>
  <inkml:trace contextRef="#ctx0" brushRef="#br1" timeOffset="500355">18521 4087 15289,'-4'-3'2263,"1"1"4144,3 2-6222,-46-37-894,36 26 810,-33-26 243,50 36-75,33 15-213,-12-4-11,27 16-1695,-18-6 1655,3 4 1,2 2 11,0 4-6,1 2-2663,-1 4 2652,-4 5-12,-2 5-871,-7 4 855,-5 3-586,-6 5 486,-6-1-273,-9-16 1,-4 1-799,-8 21-439,1-23 0,-4 0 1638,-5-8 0,0-4 0,-2 4 0,-1-2 0</inkml:trace>
  <inkml:trace contextRef="#ctx0" brushRef="#br1" timeOffset="505411">29989 9061 17820,'17'-54'1816,"1"9"-1531,-2 33-22,1 1-27,0 2-35,2 1 152,7-1-219,-6 2-50,4 2-28,-8 2-11,-2 3-23,0 0-5,-3 1-11,0 3-12,0 3 1,-1 1-12,0 2 6,2 7 11,-4-2 16,2 6-49,-5 2 22,-2-4-17,-1 6 33,-5-6 1,-1-2 11,-4 0-1,-2-1-10,-2-1 5,-2 0 6,-2-3 0,-2 2 5,-1-3 12,-9 3-17,6-4 5,-4 0-5,9-6 28,5 0 5,1-3 12,4 0 10,2-1 7,3 0 117,0 0-174,8-1-5,-2 0-6,6-2-5,-2 1-6,1 0 11,3 1-5,11 1-12,-5 3 28,29 10-10,-21-3-377,15 10 365,-21-6 0,1 3 0,-1 1-5,-1 2 5,-2 1 0,-1 13-210,-6-8 210,-3 10 0,-9-12 0,-4 0 6,-6-3-6,-3 0 11,-5-4-11,-2-1 0,-3-4-17,-17 1-22,9-5-211,-11 0 31,14-7-279,1 0-773,2-2-2303,2-2 3574,1-4 0,11 3 0,2-1 0</inkml:trace>
  <inkml:trace contextRef="#ctx0" brushRef="#br1" timeOffset="517252">17137 5234 7481,'0'-5'4772,"0"1"2135,0 4-6689,0-41-72,0 34 10,1-29-21,1 46-34,-1 0-12,2 3-27,-1 0-1,1 2-27,-1 0 11,1 1 0,-1 1 44,2 8-33,-1-6 6,-1 7 16,-1-7 0,-1-3 6,0 1-5,-1-2 5,-1-1 11,-1-2 6,-1-2 5,0-1 6,0-2 23,-1-2-1,2-1 28,0-1 34,0-2 264,2 0-135,0-1-241,0-2-33,0-1-1,-1-3 79,0-4-90,0-1 0,1-3 23,1-6-23,-1 5 11,1-7 6,0 7 12,0-1 10,0 2-5,0 0-6,1 2 62,-1-2 11,1 4-90,0 2-16,-1 3-23,1 5-73,-1-1 40,0 7 33,0 0 0,0 14-11,0-5 0,0 10 0,0-6-5,0 1 5,0 0 5,2 0-5,1-1-5,8 17 16,-5-17-5,5 12 5,-8-25 17,-1 0 11,-1-4 560,-1 0-548,1-7-23,-1 1 11,-2-11-17,0 4-5,-1-4 5,0 2-5,1 1 22,-2-7-16,1 5-12,0-3 11,1 3-10,1 4 4,1-1-4,0 6 4,0 1-10,0 1-252,0 2 145,0 9-118,2-2-184,1 9-286,2-3-442,-1 2-5383,1 8 6514,0-1 0,-2-4 0,-1-8 0</inkml:trace>
  <inkml:trace contextRef="#ctx0" brushRef="#br1" timeOffset="518264">15521 5507 6607,'-4'-2'1294,"1"1"2789,3 1-3842,3 3-11,-2-2-6,2 3-17,-2-3-16,1 1 5,-1 0 16,0 0 35,1-1-18,1 2 18,0-1-18,2 1-10,0-1 10,2 2-21,1-1 4,2 1-16,3 0-21,2-1-30,2 0-10,3 0-29,2 1 6,3-2-6,2 1 124,14-1-107,-6 0-673,10-1 673,-8 0 11,0-1 93,2-1 0,1 0-70,12-2-90,-10 0 0,-1 1-775,6-3 792,1 1-28,0 1-6,0 0-5,-1 0 0,-1 0 11,-1 1 17,0 0-12,-1 1 12,0-1-6,-1 0-5,2 0-12,-1-1 1,2 0-12,0 1-17,1-1 29,0 1-12,0 0 0,-1 1 1,1 1-10,-13-1 1,-1 2-8,19-1-9,-20 0 0,0 0 8,12 0 12,16 0-6,-15 0-11,10 0 5,-19 0 0,-5 0 6,-1 0 0,-2 0 12,-1 0-1,-2 0-22,0-1 27,0 0 1,2-1-6,1 0 17,2-1-520,1 1 492,1 0-5,2-1 5,1 2-6,0 0-11,0-1 12,-1 2-7,-1-1 1,-1 0 575,-2 1-558,12-1-17,-11 0 507,10 1-501,-13 0-23,-1-1 28,12 0-17,-9 0 6,9 0 0,-9-1-6,-1 1 0,4 0-3070,-1-1 3064,3 0-10,1 0-26,2 0 20,-1 0 5,0 0 6,-2-1 0,-1 1 17,7-1 0,-12 1 11,5-1-6,-18 1 40,-3-1 236,-4 1-225,-3-1 3181,-2 1-3232,-1 0 593,-1 0-654,0 0-12,0 1-66,2-1-91,0 1-150,1-2-6380,9 0-275,-6 0 7013,6 0 0,-10 3 0,-3-1 0</inkml:trace>
  <inkml:trace contextRef="#ctx0" brushRef="#br1" timeOffset="519405">15499 5661 7431,'-1'-7'5041,"0"2"-3367,1 5 4325,0 0-5769,3-58-57,-2 43-61,2-43-67,-3 57 11,0 1-34,0 7 1,0-1-1,0 8 17,0 7 6,0-4-28,0 8-6,0-6 0,1 0-11,0 0 17,1 0-6,-1-1 12,1 3 10,-1-6-5,1 2 12,-2-8 16,0-2 224,1-2-101,-1-2 953,1-1-1076,-2-9-6,0 2 12,0-7-1,0 2-10,-1-1-6,2-1 11,-1-2 0,1-2 0,0 0 5,0-2-10,0 0 5,0 1 0,1 1 16,0 1-16,1 3-16,-1 3-7,0 2-16,0 3-17,-1 2-118,1 1 124,-1 8 5,-1 7 0,0 4-22,-1 6 11,-1-3 11,1 0-11,0 2-5,0-1-6,0-1 5,0-1-5,2-1 22,0 3 11,0-4-10,0-2 10,0-7 23,0-6 386,0-2-364,0-6-33,0 0-1,0-5-5,0-1-11,0-1 11,0-1 28,0-8-22,0 4 33,0-9-5,0 13-18,0-1 1,0 9-28,1 2-39,-1 2 22,0 8 0,0-1 0,0 7 5,2 10-10,0-9 5,0 10-12,1-11 12,0 1-11,0 1 0,0 0-11,-1 2-247,1 9-146,-3-4-1876,-4 19-1792,-2-15 3235,-7 13 0,8-24 0,-2 0 0</inkml:trace>
  <inkml:trace contextRef="#ctx0" brushRef="#br1" timeOffset="520546">15036 6238 21658,'-1'-63'-472,"1"22"351,0 56 218,0 19-68,1-8-19,0 10 21,2-8-19,0 0-169,0 1 175,0 0-7,-1 0 2,0 0-69,0 11-26,-2-12 45,1 18-22,-1-23 432,-1 6-418,0-14-16,-1-2 213,-1-2 38,1-3 74,1-3-80,0-2 723,1-3-831,-1-8-63,0 1-9,-1-8-10,0 3 1,0-3-7,-1-11 29,1 4-12,0-8 35,2-6-24,0 7 1,0-10 0,0 11 17,5-12-23,-1 11 6,4-10 11,2 4-6,-2 9 12,9-22-29,-6 27-10,15-19 5,-7 25-12,4-3-21,3 11 10,-11 6 7,7 2-1,-8 3-17,7 8 23,-5 0 11,9 12 0,-13-8 0,1 8 0,-10-7 11,-2 1-11,-6 0 11,-4-1-5,-5 0-6,-5-2 28,-2 0-22,-2 0-6,-14 3-12,8-5-526,-19 6 493,22-10-50,-4 1-45,15-6-78,4 1-113,2-1-201,4 0-1837,1 1-5311,3 1 7680,1 0 0,1-1 0,1-3 0</inkml:trace>
  <inkml:trace contextRef="#ctx0" brushRef="#br1" timeOffset="520937">15615 6263 8623,'2'-3'4717,"-1"1"3221,-1 2-7547,8-53-282,-10 40-48,5-38 4,-12 55 55,-1 5 23,-2 3-21,-1 2-21,-8 12-66,4-4 30,-6 8 20,1 4-43,4-7-61,-2 9-7,6-1-9,7-8-79,1 6-1,7-12-56,4-1-49,3-3-68,5-1-645,12 3 15,-2-7-452,10 0-1038,-5-7-2246,3-3 4654,8-2 0,-19 0 0,1 0 0</inkml:trace>
  <inkml:trace contextRef="#ctx0" brushRef="#br1" timeOffset="521865">15702 6218 7766,'0'-6'4056,"0"2"1954,0 4-5921,-24-29 7,15 25 43,-21-18-43,22 31 43,-3 3 2,0 1 14,-1 2 12,0 1-11,-1 2-3,1 0-43,0 2-3,0 0-9,-4 11-69,5-6-66,-2 7-7,7-10 17,1 0-9,2-1 11,1-2 135,6 11-83,0-11 27,4 6 81,-1-15-7,1-2 7,1-2-18,1 0-5,0-1 0,2-1 0,0-1 12,1-1-12,1-1-12,0-1 147,18-7-169,-11 2-11,12-7 17,-16 3-28,1-3 0,-1 0 6,0 0 5,-1-2 6,-1-1 5,-1 0 6,-2-2 11,0 0 1,-3-1-1,-1 0-11,-2-2-23,-1 2 19,-2-2-13,-1 1 11,-2-1 1,0 2 5,0-1 95,-3-7-67,0 7-23,-3-7 1,2 9 0,-1 1-1,-1 1-16,1 2-11,-2 1-6,1 3 0,-1-1-23,0 3 1,-1 0-17,1 2-17,-6 1 0,2 1-6,-3 2-16,3 1-1,-1 4 1,-1 1 56,-7 10-28,3-1-45,-5 7-85,7-3-84,0 2-114,1 0-174,2 0-291,1-1-660,2-1-972,3 0-1810,3-2 4218,2 0 1,1-7-1,0-2 1</inkml:trace>
  <inkml:trace contextRef="#ctx0" brushRef="#br1" timeOffset="522209">16087 6082 11202,'0'-4'5184,"0"1"546,0 3-5529,8-56-129,-6 43-41,7-42 20,-9 58-39,-2 3-2,-2 4 32,-2 5 1,-3 4-23,-2 3 14,-1 3 0,-2 2-1,1 3 35,1 2-12,1 0-6,2 0-5,3-1 28,2 11-23,3-11-16,4 7-464,4-12 447,4-2-17,3-1 11,2-2-5,3 0-12,2-1-72,3-2-57,3-2-1246,3-6 1,1-1-2961,12 1-575,-10-3 1,-2-1 4354,0-5 1,-15 1-1,-7-2 1</inkml:trace>
  <inkml:trace contextRef="#ctx0" brushRef="#br1" timeOffset="523806">16775 6080 8091,'0'-6'4526,"0"0"644,0 6-4728,-15-26-391,8 21-12,-13-18 0,11 29 11,-2 4 1,-2 1 27,-8 10-44,3-1-12,-5 6-5,7-3-17,1-1 17,2 2 0,-2 9 5,6-8-16,0 6 5,5-9 0,2-3 11,2 1-10,1-2-1,2-1 6,3-1-17,2-2 22,1-1 6,1-1 18,2-2 4,2 0 6,0-3 0,0-1 0,0-2 6,0-1 22,-2-2 5,-2 0 29,0-2 5,-1-1-11,-1-2-6,0-3 90,4-5-106,-3 2 0,3-5-1,-5 3 1,-1 0 139,-2-5-117,-1 5-22,-1-2-12,-5 6-27,-1 1-23,-5 1-6,-2 0 0,-2 3-16,-3 1 5,-2 1-5,-1 0-6,-1 2 0,1 1-6,1 1-11,-3 4-11,6 0-5,1 2-29,7-2 1,2 1-12,2 1-17,1-1-44,0 2-79,1 0-117,0 1-174,1 0-331,3-1-717,0 1-1282,4-2 2834,2 1 0,-4-6 0,0 1 0</inkml:trace>
  <inkml:trace contextRef="#ctx0" brushRef="#br1" timeOffset="524121">17018 5970 17348,'-20'-32'89,"-1"-1"1,-12-19 1415,33 52-1488,0 1 580,0 1-553,1 3 395,8 15-383,-2-4 11,10 14 28,-3-8-22,2 3 73,14 18 369,-6-7-464,9 12-23,-9-11-11,-2-1 5,5 13-11,-9-15-22,0 10-45,-13-16-112,-2 1-398,-7 1-1175,-5 1 933,-8 7 1,7-19 0,-2 1 0</inkml:trace>
  <inkml:trace contextRef="#ctx0" brushRef="#br1" timeOffset="526365">31397 8875 13065,'1'-4'3115,"-1"2"1416,0 2-4447,0-25 16,-6 21 7,-3-15 5,-9 29 129,-16 10-17,-10 8-112,0 1-1274,-2 3 1252,14-7-12,0 1 0,1 1 7,2 1 5,3 1-23,1 1-11,3 2-28,2 1-103,-4 16 92,10-11 11,-3 12-675,10-16 670,4 0-1,1 0 1,5 0 5,3-2 5,4 0-216,11 6 228,-3-10-6,9 3 11,-8-15 23,0-3 1129,0-4-1095,-1-2 16,0-5-22,-1 0 128,1-3-151,0-2-11,1-3 17,1-2 776,9-7-799,-6 1-10,6-7 10,-10 4 12,-1 0 17,-2 0-6,-2 1 33,-4 1 303,-2 3-331,-4 1 18,-2 2-35,-1 0-21,-4 0 5,-1 2-39,-11-5 0,2 4-12,-9-3 7,4 4-12,-4 0 11,-1 0-6,-3 1 1,-1 1-6,-1 1 6,0 1-18,0 1-16,1 0-16,2 2-57,3 0-106,2 0-208,4 3-436,3 1-970,1 3-3634,4 2 5455,-1 3 0,5-6 0,0 1 0</inkml:trace>
  <inkml:trace contextRef="#ctx0" brushRef="#br1" timeOffset="528820">15912 6737 7263,'-1'-3'3976,"0"1"3810,1 2-7327,-2-25-39,1 18-56,-1-19-61,2 24 201,0 2-420,0 10-51,-1-2 6,-1 10-16,0-4-1,-1-1-5,0 1-6,1 0-11,0-1 0,2 0-5,-1 3 10,1-5 6,0 3 12,0-7-6,1-2 27,-1-3 803,0-1-769,0-10-39,0 3-5,-2-9 0,1 5 5,-2-1-28,2-1 28,-1-1 56,1-5-39,1 4 12,0-2 4,0 5 12,0 1 101,0 0-112,0 5-28,0 0-12,0 5-49,0-1 32,-4 13-10,1-3-23,-4 17 23,4-11-1,-1 12 1,2-12-6,1 4 0,1-7 17,0-2-12,0-1-5,2-2-5,-1-1 22,2-1 5,-2-1-5,1-1 22,-1-2 67,0 0-346,-1-5-320,0 2-813,-1-3-1405,0 3 2778,0 1 0,-1 0 0</inkml:trace>
  <inkml:trace contextRef="#ctx0" brushRef="#br1" timeOffset="529373">15363 6961 7151,'-7'-2'2380,"1"1"-1613,6 1 4851,0 0-5438,-12-13-141,11 10 17,-8-10 11,17 11 11,0 1 12,3 0 5,2-1 12,3 1 10,3 0-16,3-1-6,4 1-22,2 0-11,3-1-6,3 0-494,2 0 477,3 0 0,3-2-1114,2 1 1098,4-1-1,1-1-2874,4 0 2858,2-2-6,3 0-336,2-1 336,2-1 14,-16 3 0,0 0-326,-10 2 1,-1 0 316,12-1 1,-2 0-1,18 0 1,-4 0 5,-5 2 483,-6-1-483,4 2-22,-20 1 11,1 0 2613,-21 1-2647,-5 0 322,-4 0-1173,-7 4 822,-2-1 63,-6 4 0,6-5 0,0 1 0</inkml:trace>
  <inkml:trace contextRef="#ctx0" brushRef="#br1" timeOffset="530453">15161 7201 8377,'1'-6'2694,"-1"1"1199,0 5-3641,-3 3 219,0 7-253,-2 0-27,2 8-35,-1-3 7,1 1-18,-3 1 1,0 1-6,-2-1 0,0 1 6,-2-1 10,0-1 7,0-1 27,0-2 29,2-1 44,0-4 466,2-1-265,4-4 12,0-1 286,2-2-510,2-3-34,0-1-11,4-4 1,1-1-1,2-2-6,0-1-16,0-1 1,2 0-18,-1 0 95,5-6-157,-4 5-27,3-3 27,1 1-89,-4 5-6,4-2-11,-4 5 0,-1 3 0,1 2-11,-1 0-6,0 2-44,-2 1 16,2 0-67,1 4 45,-1 0-34,0 4-28,-3 0-33,-2 1-41,1 0-32,-2 0-34,0-1-5,0 0-6,0-1-34,0 0-5,0-2-6,1-1 40,0 0 33,0-2 50,0-1 40,1 0 27,0-1 51,2-1 40,-1-1 32,1-1 24,1-2 21,0-1 29,-1-1 27,0 0 35,-2 1 32,0 0 29,-3 0 22,0 1 6,-2 0-11,0 0 5,-1 2-11,0-1 0,0 1-34,0 1-11,0 0 124,0 1-258,0 5-12,0 1-5,0 4-5,0-1 5,0 1 16,0 0-16,0 1 0,2-2 6,-1 1-6,2-1-6,0-1 12,1 1-17,2-3 33,0-2 6,0-2 28,3-2-28,-1-3-5,5-1 5,-2-4 11,2-1 6,1-2 22,1 0 17,0-2 22,-1 0 147,4-7-113,-5 6 6,1-4-6,-8 9-6,-1 2 68,-3-1-135,-1 4-45,-1-1-44,0 4-824,0 1 22,-1 6 158,0-1-280,-1 5-545,3-3-4300,3 5 5791,1-1 0,0-2 0,-2-2 0</inkml:trace>
  <inkml:trace contextRef="#ctx0" brushRef="#br1" timeOffset="530994">15727 7300 7716,'4'3'4593,"-1"-2"2263,-3-1-6537,1 0 1,0-1-18,3-2-28,-2-2-22,2-1-28,1-1-11,1-1-23,0 0-5,1-2 174,4-6-203,-2 3-10,2-4-22,-3 4-18,0 0 12,-2-1 11,2 2 16,-3 0 12,0 0 0,-2 2-11,-1 1-6,-1 0 0,-1 0 240,0-2-268,-1 4-22,0-2 0,1 6-29,-2 2-38,2 0-35,-3 3 12,1 2 6,-3 3-6,0 3 17,-2 1-12,1 2-5,-4 10 0,2-5 6,-2 7-12,4-7 6,2-1-5,-1-1-1,2 1 1,1-2-7,2-1 7,0-2-12,1-2 11,2-1 6,2-2 0,8 0 0,7-2-5,2-2 16,3-4-17,-5-3 18,2-1-1,-1-3-6,0-1 12,-1-1-6,-1 0 1,-3-2 4,4-4 1,-8 3 0,2-3 5,-8 6 1,-2 1-6,-2 1 5,-1 1 6,-1 1 17,0-3-28,0 3 5,0 0-11,0 3 12,-1-1-23,1 3-364,-1-1 28,1 8-476,2-2-1289,0 7 2101,2-3 0,-1-3 0,0 0 0</inkml:trace>
  <inkml:trace contextRef="#ctx0" brushRef="#br1" timeOffset="531704">16052 7304 7375,'-7'-3'3394,"1"1"-2627,6 2 5316,0 0-5714,1-48-2311,0 31 2256,0-38 457,-1 44-491,0 0-17,1 1-22,0 0-23,0 2-11,-1 0 1755,1 3-1755,0 0 230,-1 1-297,0 2 140,0 1-219,-3 6 23,-3 5-16,-5 10-52,2-1-4,-1 3-12,3-5 5,1 0-10,1 2-7,0 2-21,1 0-23,2 0-73,0 0-129,2-1-335,3-1-818,3-1-2006,5-2-5052,3-2 8469,-1-4 0,-6-4 0,-3-3 0</inkml:trace>
  <inkml:trace contextRef="#ctx0" brushRef="#br1" timeOffset="532877">16703 7112 8147,'-1'-5'3955,"0"1"3220,1 4-6934,-1-29-17,2 21-202,-2-21-10,2 29 32,-1 2 24,2 1 4,0 4 12,0 0-11,0 4 0,-1 0-11,0 2 5,-1 1-17,0 0-5,-2 1-6,-1 0-11,-2-1-5,-1 0 5,1-2 5,0-1 1,0-1 5,1-3 17,1-1 28,0-3 61,3 0 942,-1-3-1020,3-5 63,2-4-46,2-4-12,2-1 7,-2 3-12,2-1-33,-1 0 10,2-1-16,-1 1-11,7-4-22,-4 4-18,5-3-5,-3 7-5,0 0-29,2 1-28,1 2-145,7 1 72,-5 2-39,3 3-33,-8 2-420,2 5 235,-5-1-700,2 8 431,-6-6-123,0 2-1087,0 0 868,-1-4 62,2 1 146,0-4 174,0-1 234,2-2 202,0 0 151,1-1 107,0 0 89,0-3 449,4-3 442,-2-5-375,1-1 117,-3-1 51,-3 3 45,-1 0-23,-1 0-79,-1 2-60,0 0-113,-3 2-95,0 1-90,-1 1-90,0 0-72,0 1-17,0 2-213,-1 5-5,-1 1 0,-1 4 5,1 0-6,0 4-5,1-3 6,0 3-6,1-5-6,2 0 12,0-1-6,3-1 11,-1-1 0,1 0 12,0-2 5,0-1 11,1-2-5,-1 0 5,2 0-17,1-2 17,1-1 6,1-4 0,0 1 5,0-2-5,0-1-6,0 0 23,0-1 11,0-1-12,-1 0 1,0 0-12,-3 0-10,1 1-12,-2 0-22,-1 2-34,-1 1-96,-1 2-162,0 2-218,-1 1-2750,2 1-2139,1 0 5393,2 3 0,-3-1 0,1 0 0</inkml:trace>
  <inkml:trace contextRef="#ctx0" brushRef="#br1" timeOffset="533536">17483 7081 6219,'-6'7'4323,"2"-2"-1103,4-5 1753,0 0-3816,-1-3-1011,3 0 419,-1-3-447,4-1-17,0 0 1452,1-2-1458,0-1-6,1-2-5,0 0-5,0-3-18,0-1 1,0-2-6,1-1-295,-2-1 284,2-1 5,-2-1 1,0 0-1,-2-1 0,1-1 6,-1 0 12,-1 1 21,1 2 34,-2 2 12,-1 3 10,0 1 23,-1 4-22,0 2-12,0 3-27,0 2-40,-1 2-28,0 2-44,-2 1 5,0 2 289,-3 4-289,-2 3 6,0 3-6,-1 3 0,0 1 5,1 2-5,0 2 0,2 1 11,0 0-11,2 1-5,0-1 5,3 11 0,1-8-3392,2 7 3386,1-11 6,3-1-1207,1-1 1201,2-3 0,0-2 6,8 0 6,-3-4 0,7-1 2787,-4-6-2787,0-2 5,0 0 1834,7-7-1834,-5 0 12,4-7 5,-7 1 33,6-12-21,-6 3 4,3-10 1,-7 5 0,-1-4 5,0-1-512,-1-3 518,0 0-5,0-1-1,-1 1 157,5-21-106,-5 23 29,2-14 21,-7 29-17,-2 3 6,-1 4-5,0 2-29,-1 2-11,0 2-33,0 2 461,-1 2-528,-1 3-23,-2 2 39,-1 5 6,0 2-6,-1 2 0,1 3-11,1 1-17,2 4 6,1 2-22,2 2-35,4 3-44,2 0-100,6 1-147,2 0-269,3 1-340,1-1-1750,0 1 455,-1 0-723,-2-1-1528,-2 1-5317,-5-3 9784,-3-4 1,-4-11 0,0-5-1</inkml:trace>
  <inkml:trace contextRef="#ctx0" brushRef="#br1" timeOffset="542152">18252 5549 6434,'-8'-4'1898,"1"1"-1169,7 3 4099,0 0-4616,4-8-94,-1 5-45,3-7 89,1 9-50,0 0 17,6-1 11,0 1 28,4-1 224,17-1-195,0-1 4,15 0-690,-15 0 0,0 1 652,23-3-85,-18 2 0,1-1 96,22-1-65,-30 3 0,0 0 28,1 0 1,1 0 7,-1 0 1,2 0 109,16 0 0,1-1-377,-13 1 0,1 0 186,11 0 1,2-1-627,-2 1 0,-1-1 598,-12 2 1,1-1-1,10 0 1,-1 1-7,-15 0 1,-1 0 37,30-2-18,-2 0-5,-4 0 8,-20 0 1,0 0-619,15-1 621,9-2-17,-26 3-11,-5-1 1107,-4 0-1102,-11 2-184,-4-1-1,-8 3-1355,-4 0-781,-2 1-5318,-3 0 7606,0 0 0,2 0 0,2 0 0</inkml:trace>
  <inkml:trace contextRef="#ctx0" brushRef="#br1" timeOffset="542956">19370 5528 8304,'0'-5'5512,"0"1"1937,0 4-7085,20-61-881,-15 46 598,6-19 1,-2 7 216,-9 26-298,0 0 45,-4 19-22,0-5 128,-2 17-128,1-7-3273,1 3 3267,0 1 260,0 2-265,2-1 4,0 2-222,1-2 217,1 0 23,0-3-41,1-2 35,1-4 3272,0-1-3289,0-5 1,0-1 32,-1-4 387,0-3-241,-1-2 1365,0-2-1460,0-6-56,0-1-5,1-5-12,-1-2 6,1-1 23,-1-12-35,2 5 1,0-10 22,3-3-16,-1 8-6,1-6 22,2 5-6,-3 10-5,1-2-5,-4 11-6,0 3-96,-1 2 74,0 14-18,-2-1-16,-1 12-56,-2-3-73,1 3-168,-2 3-1199,-4 16-3220,-3 7 4755,-1 5 0,5-20 0,3-14 0</inkml:trace>
  <inkml:trace contextRef="#ctx0" brushRef="#br1" timeOffset="543594">19081 6321 16040,'-1'-5'2312,"0"2"881,1 3-3092,4-4 0,-5 13-1,3 1-10,-8 15-12,-1 3 24,-6 21-74,3-10-695,-4 13 690,6-15-18,1-2-3148,2-2 3149,2-1-276,1-3 292,0-1-5,0-3 11,0-3 6,-1-5 5,1-3 73,0-5 67,0-3 477,1-3-174,1-2 2823,0-7-3261,0 0 439,-1-7-455,1 1 6,-1-3-1,1-2-16,0-3 0,0-2 0,0-4 5,0-2 40,4-18-45,0 9-1,3-13 18,5-3-370,-2 13 358,4-12-619,-4 20 625,1 2-5,0 3-1,-1 2 1,0 3-18,0 1 6,-1 3 1,1 2-12,0 1 0,5-3 5,-2 6 331,4 0-341,-3 7 624,-1 3-625,0 1-16,1 5 5,5 9 12,-4 2-1,4 8 0,-3 7 6,-5-5-5,-1 7-1,-7-10 6,-3 1-3397,-14 7 3380,-1-6 11,-15 5-754,2-10 749,-5-1-12,-2-3 1,-2-1-12,0-2-16,2-3-17,3-1-28,4-4-57,5-1-144,5-2-315,4 0-3243,8-6 3854,6 0 0,0 0 0,3 1 0</inkml:trace>
  <inkml:trace contextRef="#ctx0" brushRef="#br1" timeOffset="544044">19682 6063 13648,'1'-5'3708,"-1"1"1260,0 4-4817,-35 9-22,18 2-34,-30 11-5,29 1-12,-2 3-2875,2 2 2853,0 3-388,1-1 355,1 2 371,2-1-372,1 2-16,4-2-1,1 0 1,5-2-6,1-2 0,6-1 0,3-2-11,5-2-12,6-1 18,3-2-6,3-5 33,3-2 28,2-4-83,0-4 94,0-3 12,0-3 1291,-3-3-1224,10-12 23,-2-8-85,-1-2-11,-7-4 693,-11 6-726,-4-1 10,0-3-4,-2 0-1,-3-1-6,-2 0 23,-2 2-5,-2 1 401,-4 2-334,-20-15-101,3 16-12,-16-9 6,11 21-382,-3 4 365,-1 5 6,1 1-63,1 4 1,3 3-50,5 2 277,3 6-2714,5 14-240,8-6 2789,6 12 0,1-22 0,2-1 0</inkml:trace>
  <inkml:trace contextRef="#ctx0" brushRef="#br1" timeOffset="544369">20143 6040 14499,'0'-6'3954,"0"2"852,0 4-4761,-11-36 6,3 34-1,-9-24-5,6 44-6,0 4-17,-1 4-5,0 4-279,0 3 262,1 3 0,0 0-11,3 2 27,0 0-599,1-1 566,2 1-5,2 0-12,2 0-914,3-1 870,2 0-28,6-3-34,3-2-45,3-4-106,3-3-163,2-5-364,1-4-743,1-4-1122,1-5-2924,0-3 5607,4-3 0,-13-2 0,0 1 0</inkml:trace>
  <inkml:trace contextRef="#ctx0" brushRef="#br1" timeOffset="544786">20447 6109 12909,'-2'-2'4514,"0"0"863,2 2-5209,-29-14 23,21 10-7,-21-11 35,29 15 150,0 0-240,2-2-45,0-1-17,4-2-11,1 1 62,5-5-56,-1 3-1,3-2 6,-4 3 118,6-5-134,-6 5-7,5-4-4,-9 7-1,1 0-17,-1 2-11,1 0-5,-2 0-6,2 0 6,-1 4-1,2 0 6,0 5-5,0 2 0,1 2-6,2 12 0,-2-4 0,-1 10 0,-5-6 5,-2 0-5,0 2-5,-4 11-18,1-8 12,-3 9-45,2-13-22,2 0-40,0 0-67,2-2-3476,2-2 3331,1-1-557,2-3 355,0 0-112,1-5-163,-1-2-241,-1-3-492,0-3 2130,-1-2-5609,-1-2 5198,1-1 0,-2 0 0,0 0 0</inkml:trace>
  <inkml:trace contextRef="#ctx0" brushRef="#br1" timeOffset="544954">20393 6344 14107,'-2'-3'5652,"1"1"-3788,1 2-1869,56-46-522,-10 29 127,-8-9 0,0 2-1718,10 16 2118,-2-1 0,-26 6 0,11-3 0</inkml:trace>
  <inkml:trace contextRef="#ctx0" brushRef="#br1" timeOffset="545210">20696 5831 17708,'-2'-5'3215,"1"2"622,1 3-3798,-1-35 1,5 30-7,1-22 18,7 41-40,2 5 34,14 18-779,-5-4 750,10 15-1172,-9-7 1156,-2 5-6,-1 3-5,-3 5-22,-3 3-29,-5 1-67,-5 3-100,-10 0-326,-6 0 65,1-31 0,-1 0-650,-3 0 0,-1 0 1140,-4 3 0,-1-2 0,-1 2 0,-1-2 0</inkml:trace>
  <inkml:trace contextRef="#ctx0" brushRef="#br1" timeOffset="547562">32116 8818 15664,'-43'-1'562,"1"1"0,3-1 0,10 0-153,22 1 1148,3 0-1328,1 0 3005,2 0-3116,7-3 203,0 0-248,7-3 747,-2 1-753,1 1 0,2 0-5,-1 1 10,1 0-10,-1 0 61,5 2-78,-4 0-11,4 0-6,-6 1-17,0 1 11,1 2 1,-2 2-18,0 1 1,0 2-6,-1 2 28,2 10-6,-4-1 12,0 9-1,-5-2 35,-6 21-24,-2-8-2316,-5 16 2300,-2-13-6,2-9 1,1 1-1174,-7 18 1156,6-18 1,1 0-597,-3 14 619,3-2-44,2 2-24,3-2-44,1-1-84,3-3-112,0-4-2032,2 12 715,-1-23-1473,3 7-5135,-1-28 8232,0-2 0,-2-4 1,1 1-1</inkml:trace>
  <inkml:trace contextRef="#ctx0" brushRef="#br1" timeOffset="547869">31950 9266 23752,'36'-26'588,"-1"6"-420,-10 17-45,3 0 1,2 2-29,1-1 0,0 0-11,-2 1-6,1-2 34,6 0-50,-9 1-23,5-1-5,-14 2-29,-1-2 23,-2 2-16,-2-1 5,-3 0-17,-1 2-62,-4-1-101,-1 0-245,-2 1-2869,-2 0 0,0 0 0</inkml:trace>
  <inkml:trace contextRef="#ctx0" brushRef="#br1" timeOffset="551253">19651 7027 23405,'3'-35'154,"0"1"0,0-15-98,-4 58 28,-2 13-45,2-5-5,0 8-1,1-5-21,0 1 16,0 0-17,1 0-4257,0 1 4251,2-2 849,-1 1-859,2-1-18,-2 1-33,-1-2-112,0 1-3657,-8 19 3825,0-12 0,-2 4 0,4-20 0</inkml:trace>
  <inkml:trace contextRef="#ctx0" brushRef="#br1" timeOffset="551871">18895 7356 10532,'-45'3'732,"0"1"0,4-2 0,7 1-21,13-1 679,4 0-762,2-1 183,5 0-301,1-1 52,5 1-165,1-1 1642,2 0-1888,8-1 11,0-2 23,9-1 45,-1-1 16,4 1 17,4-2-33,4 1-396,6 0 328,4-1-28,4 2-27,5-2-18,5 1-1245,7 0 1207,5-1-32,-30 3 1,1 0-9,2 0 0,1 0 0,0-1 1,2 0-12,0 1 0,1 0 3,0-1 0,1 1 0,-1-1 0,2 0 5,17-1 0,0-1-985,-13 1 1,0 1 982,14-2 0,-1 0-4,-19 2 1,1 0 8,15 0 1,1-1-21,-15 1 1,-1 0 2,13-1 1,-2 1 2,-16 1 0,-3 0-440,-1 0 0,0 1 448,28-2 110,-7 0-109,11 0 5,-22 0 832,3 2-832,-23 0 17,-6 0 1966,-3 2-1955,-2-2-5,-3 2-6,-1-2 1307,-1 1-1329,-1 0 143,0 0-222,-2 1-45,0-1-3159,-3 1 0,0 0 0</inkml:trace>
  <inkml:trace contextRef="#ctx0" brushRef="#br1" timeOffset="552869">18639 7542 16250,'-2'-40'601,"0"0"1,0 3-1,1 8-192,2 18 836,1 1-926,1 3 283,-1 0-401,0 3 118,0 1-241,-1 1 548,0 1-564,1 5-18,0 1 7,0 6-29,-1 1 12,0 4-1,-1 2-4,1 2-18,-1 3-5,0 1-6,0 1 0,0 1 0,0 0 6,0 0 16,0 16-22,0-17 0,0 11 6,0-21 5,0-4 0,0-2 0,0-2 28,0-2 919,0-3-891,0-11 12,0 2-7,0-9 12,1 3-5,-1-2 55,2-13-78,0 5 6,2-10-1,-2 9 12,2 0 11,-1 2 0,0 2 0,-1 3 0,0 4 6,-1 2-6,-1 5-11,1 0-34,-1 4-84,0 1 45,0 5 34,-1 2-40,-2 12 6,0-3-39,-2 6-12,3-4-38,-2 1-62,2 1-947,0 12-611,2-7-3628,-1 9-3832,1-12 8321,0-3 0,0-8 0,0-5 0</inkml:trace>
  <inkml:trace contextRef="#ctx0" brushRef="#br1" timeOffset="553537">18679 8145 19776,'-10'3'436,"2"2"-312,5 11-18,1 0-22,-3 2-34,2 1 34,-5 9-28,-1 1-28,0 1 6,0-4 16,2-9-11,1-2 29,1-1 10,-1-4 28,3-1 90,0-4 51,1-2 16,1-1-22,0-2 101,1-4-196,0-2 11,2-4-1,0-1 7,3-1 5,0-2-28,1-2 0,2-1-17,0-2-39,2-2 17,0 0 95,11-18-140,-7 15 61,13-14-77,-14 25-18,2-1 6,-4 9-22,-1 2-1,0 2-5,-1 0-11,0 3 0,0 1-17,-1 4 0,1 2-28,0 3-17,0 1-33,0 1-40,-1 2-95,0 0-106,-1 0-174,1 1-224,0 0-1579,4 6 548,-3-6-706,4 3-945,-5-9-1166,0-2 4593,1 0 0,-4-5 0,-1 0 0</inkml:trace>
  <inkml:trace contextRef="#ctx0" brushRef="#br1" timeOffset="553871">19051 8251 9694,'1'-7'4923,"1"2"-3657,-2 5 2963,0 0-4185,3-19 1,-3 18-17,3-13-5,-3 24-29,0 1 23,0 1-17,0 7 11,0-4-28,0 4 12,3-6 10,0 0-16,3-1 0,1-1 11,2-1-6,1-2 29,0-1 5,1-4 11,1-1 22,0-2 29,1-3 33,0-2 17,1-4 34,1-1 27,-1-2 68,1-1 33,-1-1 12,-2-2-11,-1 0-40,-3-2-22,-2 1-22,-1 0-35,-2 1-32,-1 1-12,-1 1-40,-1 2-21,-1 1 10,-1-1-66,-1 4-18,-1 0-66,2 6-46,0 0-1046,2 1 390,-1 6-485,2-1-724,0 6-1350,1-1 3322,1 2 0,-1-5 0,0 0 0</inkml:trace>
  <inkml:trace contextRef="#ctx0" brushRef="#br1" timeOffset="554477">19354 8335 5857,'4'5'5691,"0"-1"-3224,-4-4 4530,0 0-6667,59-62-548,-34 28 321,10-4 1,-3 0 69,-17 6 412,-6 10-462,-3-2 107,1-10 0,-3-3 2,-1 1-114,-2 4-18,-1 11 24,0 2-7,0 1 900,-1 2-905,0 1 0,-1 3-5,1 2 35,0 3-41,-1 2 473,1 2-524,0 1-44,-1 3-6,0 3 17,-1 4 5,-2 11-22,1-2 6,-4 9-17,3-6-3393,-1 3 3410,0 1-732,-1 1 726,0 2-11,-3 12-1,2-8 1,0 7-2033,4-13 2032,2-1 1578,1-3-1588,2 0 646,6 3-646,0-7 22,7 2 5,-2-9 3136,3-3-3153,1-2 710,4-3-732,0-1 12,2-1 5,0-3-11,12-7-244,-10 0 272,7-6 0,-11 3 0,-1-3 17,-2-2 5,-2-3 6,-2-1-3296,-1-3 3291,-1-2 5,-2-2-60,-1-1 71,0 1 12,-1 0-12,-1 3 0,-1 1 140,-2-9 74,-2 15-57,-4-12 3218,1 23-3363,-2-2 95,3 7-135,-1 3 17,1 0-23,-1 4 7,-1 2-12,1 3 11,-1 3-17,-3 10-11,2-3-22,-2 18 22,2-13-72,0 19-12,1-15-3453,1 9 3279,2-10-179,0 0-324,0 1-3193,0 12-1687,2-10 5658,0 12 0,1-27 0,-1 0 0</inkml:trace>
  <inkml:trace contextRef="#ctx0" brushRef="#br1" timeOffset="555328">20700 7433 20744,'13'-39'487,"-2"10"-330,-12 37-11,1 2-29,-1 3 7,0 1-12,0 3-12,1 2-4,0 3-45,0 0-29,0 3-5,0 1-17,0 1-17,0 0-11,2 1-51,1 0-83,1-1-202,0 1-443,1-1-884,-1 2-2544,0 0-4323,-2-3 8011,-1-3 0,0-11 0,-1-6 0</inkml:trace>
  <inkml:trace contextRef="#ctx0" brushRef="#br1" timeOffset="555895">20527 8272 12701,'1'-6'4268,"-1"2"-5727,0 4 1845,23-60-89,-17 45 490,7-19 1,-3 7-670,-9 27 853,-1-1-926,0 7-11,0 0-1,0 6 3383,0 1-3382,0 0 34,0 3-46,-2 0-16,0 2-6,0 0 11,-1 1-6,0-1-10,1 1-1,-1 0 17,1 0-5,1-2 11,0 1-6,0-4 6,-1-1 0,1-4 11,0-2 61,1-3 29,0-3 531,0 0-531,0-6-6,2 0-6,1-6 12,0 2-17,1-3 5,1-1-11,1-2-5,0 1-6,1-2-22,1 1-6,1-1-6,1 2-22,-1 1 6,2 2-18,-2 2-4,1 2-7,-2 3 6,0 2-16,-1 1 10,1 1-5,-1 1-5,1 1-6,2 2-6,1 2-6,3 1-27,1 0-12,2 2-16,-1 0-56,2 1-57,-3 0-111,0 0-202,-2 0-196,-2 1-315,0-1-435,-2 0-667,0 0-746,-2 0-4782,4 0 5864,-3-3 1781,4-1 0,-4-4 0,-1-2 0,-3 0 0,-1 0 0</inkml:trace>
  <inkml:trace contextRef="#ctx0" brushRef="#br1" timeOffset="556214">21060 8310 15492,'13'-43'123,"-5"14"2378,-11 36-2507,-1 9 1177,2-6-1165,0 3-12,2-4 690,0-1-690,2 1 6,0-2 2421,2 0-2421,2-2 0,0-1-5,1 0 16,1-2-11,0 0 11,1-2 11,-1 0 1,1-1 22,-1-2 83,5-6-32,-4 1 139,7-10-78,-8 5-17,2-6-12,-5 4-10,-1-1-12,-1 0-27,-1 0 5,0 1 50,-1-4-61,0 5-51,0 0-27,-1 5-51,0 4-45,0 1-28,0 3-89,2 1-135,0 1-241,3 1-353,0 2-553,3 2-1094,-1 1-2335,1 3 4081,1 1 0,-5-4 0,0 0 0</inkml:trace>
  <inkml:trace contextRef="#ctx0" brushRef="#br1" timeOffset="556811">21352 8376 23635,'20'-36'253,"1"1"1,-3 4 0,-4 4-153,-5-2-6,-1 6-22,-1-3-6,1-1 17,0-1 95,3-12 388,2-17-422,-4 16-38,0-5 5,-8 30-12,1 4-10,-1 2-17,0 3 33,-1 2-44,1 2-57,-4 8-5,0 2 0,-5 16-11,1-5-3392,-3 10 3403,2-5-1701,0 1 1706,1 2-83,0 1 72,1 11 6,3-8-6,0 7 1,3-14-1,1-1 1,2-3 21,2-1-10,3-2 0,1-1-12,2-3 6,2 0-11,1-4 0,2-1 2515,1-3-2526,1-2 2522,1-2-2506,1-3 140,1-3-134,1-3 6,9-10 10,-8 1-478,6-8 474,-12 3 4,7-16 7,-8 6-12,4-10 45,-6-3-28,-5 13-3185,1-19 3196,-8 27 118,-2-16-90,-2 23-11,-1-6 6,0 16 5,0 2 294,1 1-321,1 3 3374,-1 1-3392,1 1-16,-1 2 5,-2 8 0,1 0-11,-1 7 0,2-1-11,0 2 0,0 0 5,1 4 6,0-1-5,1 14-12,0-7-5,2 10-141,0 3-369,1 4-56,-1 1-2347,-5 11 2935,-8-5 0,5-16 0,-4-5 0</inkml:trace>
  <inkml:trace contextRef="#ctx0" brushRef="#br1" timeOffset="567258">25914 11334 17228,'18'-40'561,"0"-1"1,-2 4 0,-3 8 2023,-9 18-2551,-2 6 517,-1 1-422,-4 22-73,1-3 0,-5 18 11,0-6-5,-3 5-12,-3 3-182,-2 3 160,-2 1 8,-3 2-8,-1 1-6,-2 1-16,1-1 5,-2 0 0,2-4 6,0-2 33,2-4 6,1-4 39,1-5 40,2-3 246,-2-2-118,7-8-6,0-1 181,6-9-321,3-4 401,0-3-446,2-6-21,0-3 805,3-4-789,1-3-5,3-4-6,2-4-1551,2-5 1529,1-3-463,3-5 471,0 1 0,2-1-20,5-11-509,-5 12 1,0 3 514,2 2 0,-2 6-25,6-4 8,-8 14 0,3 0 1272,-4 15-1283,-4 4 0,2 6 484,-4 3-501,0 5 1225,0 4-1208,1 3-11,0 3-6,2 3 11,0 3 12,2 2-3238,2 3 3266,1 2-40,1 3-181,2 1 187,2 1-9,-4-11 1,0-1-20,11 15 19,-9-15 1,0-1-42,9 8 50,0-2-6,-4-8 1,0-1 5,2 4 11,13 7 6,-27-27 5,-4-3 23,-2-3 0,-3-5-6,-1-3 3291,1-8-3302,0-3 266,3-5-210,4-18-50,-1 5-292,6-18 277,-5 20 1,1-1-1397,8-22 1388,-6 18 1,1 0 4,8-19-4,1 2 10,-1 1 6,-1 6-6,-3 4 18,-4 7 4,-3 7 52,-5-1-57,-2 12-17,-3 1-22,-2 12-11,-1 4 222,-2 2-334,-2 6 1278,-2 2-3525,-7 18 1522,1 1 0,2-2 0,5-9 0</inkml:trace>
  <inkml:trace contextRef="#ctx0" brushRef="#br1" timeOffset="569394">27143 11407 16728,'24'-48'528,"-1"0"1,-1 5 0,-3 7 1934,-1 10-2183,-5 9-33,3-3 667,-6 10-735,-2 3 337,-2 2-421,-2 2 1187,-2 1-1187,-1 2 6,-1 5 16,-1 2-5,-2 6-39,-2 5-11,-3 3-12,-3 3-22,-1 3-729,-2 2 740,0 1-16,0 2-1,-2 1-11,1 2-11,0 1 0,0 2 6,1 0-12,1 0 6,-1-1-359,3-1 359,-1-2 0,1-2 0,1-2-12,1-3 24,1-2 4,1-2-62,2-3 80,2-3-23,1-3 0,1-2 17,1-1 28,2-3 680,2-1-624,8 0 318,2-4-368,8 0-29,-1-2 6,4-1-33,5-2-3311,3-1 3317,4-1-12,1-2-160,0 1 148,-1-1-4,-3 0-35,-3 1-90,-4 0-797,-1-1-333,-9 3-1524,-2 0-6733,-10 2 9528,-3 0 0,-2 1 0,0 0 0</inkml:trace>
  <inkml:trace contextRef="#ctx0" brushRef="#br1" timeOffset="571749">28162 11401 25898,'26'-31'81,"0"1"0,15-17-70,-41 50 6,-1 3 17,-1 4-6,-2 3-4263,-2 3 4263,0 3 822,-5 15-822,2 11-34,4-14 0,-1 2-5,1 2 0,1 0-277,-3 22 288,1-5-11,0-20 39,-1 7-28,1-13 28,-1 3-22,3-14 5,0-4 0,1-3 3309,0-3-3275,3-3 85,-1 0-102,1-8 424,0 0-441,1-5-5,1-2 5,0-2 0,1-4 1,1-2-1,0-4 0,2-3 11,1-3-5,2-3-329,1-3 323,2-2-5,0-1 11,3-1-6,0 1 6,1 1-12,1 1 1,-1 2-1,2 2-805,-1 0 805,1 1-5,-1 2 0,1 2 12,0 3-1,0 2-11,1 3 11,0 1 8,0 4-19,-2 4 16,0 2-4,-1 4-7,-1 1 1,0 4-29,-1 0 18,0 3 807,0 2-808,-2 5 6,0 2-22,0 4 0,2 16 10,-6-4-3088,1 12 3084,-7-8 4,-7 2-1607,-6 1 1602,-11 0-866,-9 0 872,-7-1-1445,-8-1 1461,-4-3 1,-1-5 1280,2-3-1269,5-5 1281,5-4-1247,-8-3-34,23-4 1088,-4-2-1083,25-3 3249,4-2-3277,4 0 402,4-3-396,3 0 17,5 0 5,3 1-5,3 1 17,4 2-12,3 0 40,22 7-571,-9 2 520,16 6-6,-14 3-5,2 4-5,3 4-35,-13-2 1,2 1-659,-9-5 0,0 0 639,10 8 0,0 1-34,-12-8 1,0 2-342,10 8 0,1 1-28,-11-8 0,1 1-2118,15 15 1,-2 0 2024,-18-15 0,-2-2 0,16 17 0,-22-19 0</inkml:trace>
  <inkml:trace contextRef="#ctx0" brushRef="#br1" timeOffset="572350">25295 10653 15664,'2'-7'4050,"0"2"-3053,-2 5 2151,0 0-2891,-25-13-128,2 23-6,-24-2-3380,7 30 3321,17-15 0,1 1-16,-1 2 0,0 2-404,-1 3 0,0 1 384,0 2 0,1 2-667,0 3 1,1 0 663,0 3 0,1 1-6,1 1 1,1 1-6,1-1 0,2 3-525,4-5 1,0 3 0,2-2 518,0 5 1,2 2-11,2 2 0,2 4 0,4-3 475,10 10 1,6-3-522,-2 1 1,5-2-96,7-5 1,7-5-140,-4-16 0,5-3 0,0-2-66,8 6 1,1-1-186,-3-6 1,2 0 0,3 0 532,10 0 0,4-1 0,-7-4 0,-14-5 0,-2-1 0,21 7 0,-1-1 0</inkml:trace>
  <inkml:trace contextRef="#ctx0" brushRef="#br1" timeOffset="572824">29391 11091 22671,'0'-38'899,"0"-1"0,5-24-725,2 60-6,5 0-12,1 6 7,3 2 5,5 7-11,4 6 84,21 22-174,-17-10 0,1 2-1327,1 1 1,0 1 1270,1 7 0,-1-1-20,-7-6 1,-2 0-823,1 4 0,-2 1 831,1 2 0,-2 1-12,0 3 1,-3 1-17,-1 2 0,-2 1-25,-2 0 0,-2 1-670,-2 0 0,-5 1 133,-6-5 0,-3 3 0,-3-3-990,-2 6 1,-5 0 1579,-3-4 0,-3 1 0,1-8 0,-9 10 0,-4-7 0</inkml:trace>
  <inkml:trace contextRef="#ctx0" brushRef="#br1" timeOffset="607955">22982 8179 5987,'52'-5'403,"-1"-1"0,-4 1 1,-5 1-119,-6-1-44,-6 2 157,-7 0 356,-7 1 254,-7 1-702,-10 1-289,-7 0-40,-9 0 11,-5 2-105,-24 3 33,5 1 5,-17 4 1,12-3 27,-2 1-383,-2 0 445,2 1 6,1-2 22,2 2 6,2-2 0,4 0 16,4 0-3211,5-1 3246,3-1-299,4 0 315,5-1-22,2 0-12,3-2-27,3 1-79,1-1 236,5 0-331,0-1 3410,4 0-3152,4-1 518,9 1-547,16-1-55,2-2 5,28-4-1780,-16 1 1735,19-3 0,-14 2-583,0 1 589,1 0 5,-2 1 6,-3 0-5,-4 0-7,-8 2 80,-6-1 167,-8 2 0,-9 0 185,-5 1-431,-14 0-12,-3 0-1525,-13 2 1520,-2 1-1805,-6 2 1805,-3 1-379,-4-1 395,-3 1 7,-2 0-3,13-1 0,-2-1 2,-17 3 0,19-2 1,0 0 95,-27 2 2040,18-1-1973,6-2 0,2 0-51,5-1-72,-8 2-101,28-4 3012,5 0-2866,2 0 890,12-1-885,0 0 67,24-2-106,-5 0 8,12-3 0,3-1-1681,10-2 1614,-10 2 0,0 0 14,10-1-6,1 1-2843,-3 0 2855,-1 1-6,-4 0-437,-5 1 420,-6 1-1674,-2 0 1954,-14 1 691,-4 1-669,-13 1 2006,-7 0-2296,-5 0 489,-7 2-501,-8 1 0,-6 2 2990,-6 1-2984,-7 2-12,-3 0 1,-5 1-709,-3 1 739,16-4 1,-1 0 30,-18 4-5,22-4 0,1-1 145,-4 1 62,8-2-22,10-2-35,7-1-32,7-1 10,5 0 79,7 0 28,4-2-1,9-2-49,4-2-110,7-3 14,6 0-81,-5 1 0,4 0-168,5 0 0,1 1-277,1-1 0,0 1-2489,1 1 1,-3 1-3915,12 0 6778,-9 2 0,-21 2 0,-10 0 0</inkml:trace>
  <inkml:trace contextRef="#ctx0" brushRef="#br1" timeOffset="626850">18529 13760 19003,'0'-7'2777,"0"2"-2356,0 5 89,0 0-370,-65 10-1689,34 13 1627,-10-7 1,-4 7 44,17 13 0,3 9 1,2-2-82,-3 2 0,1 1-770,-1 3 0,-2 4 0,3 1 746,5 0 1,3 1 0,2-2-16,2-8 1,1-2 0,0 2-10,-2 13 1,1 3-1,2 0-69,3 1 1,3-1-1,3-2-737,1-14 1,2-2 0,2 1 525,1 11 1,1 2-1,5-5-986,8-1 1,6-5 1213,9 5 0,0-6 0,5 5 0,2-7 0</inkml:trace>
  <inkml:trace contextRef="#ctx0" brushRef="#br1" timeOffset="627257">19339 14358 13611,'15'-51'765,"0"0"1,-1 7 0,-3 7-369,-4 12-134,-4 11 1343,-1 8-1522,-2 6 1043,-3 7-1093,-1 7-12,-4 11 2264,-2 7-2281,-2 9 2658,-1 9-2674,0 7-12,6-26 1,0 1-23,0 2 1,0 1-719,0 1 0,0 1 600,-1 1 1,1 0-121,0 2 1,0 0-183,0 0 0,1 1-255,0 0 0,0 0-1425,1 1 1,0-2 388,1 2 0,1-1-967,1-2 1,1 0-387,0-4 0,0-2 3109,1 22 0,0-27 0,0-12 0</inkml:trace>
  <inkml:trace contextRef="#ctx0" brushRef="#br1" timeOffset="627532">19290 14664 17832,'-7'-50'1165,"-1"0"0,1 4 0,2 3-2506,3-8 1841,3 1-75,3 1-44,4 1-62,5 3-50,2 2-34,5 5-44,3 3-12,5 6-17,4 4-28,4 6-16,2 5-17,3 6-23,3 4-17,-11 7 1,2 3-22,20 8-24,-19-1 1,1 4-9,-10 0 1,-2 2-12,2 3 0,-1 2-8,1 2 0,-1 2 0,-1 1 0,-1 2-29,0 2 1,-3 1-26,-2 0 1,-2 3-194,-2 16 1,-4 2-986,-5-13 0,-4 1 1021,-4 12 1,-6 0 5,-5-17 1,-4-2 24,-6 0 1,-2-2-59,-5 0 1,-2-2 113,-1-1 1,-5-2-672,1-4 0,-4-1 1,2-2 673,-7 3 1,0-2 20,6-5 1,-2 0 0,2-2-269,-2-2 1,1-4-1700,-12 1 0,-1-3 2001,12-3 1,2-1 0,4 0 0,3-2 0,1-2 0</inkml:trace>
  <inkml:trace contextRef="#ctx0" brushRef="#br1" timeOffset="628033">21123 14249 21320,'18'-50'674,"-1"1"0,-1 5 0,-5 6-327,-15 15-78,-5 5-56,-7 4-39,-4 5-29,-5 2-3452,-2 5 3419,-1 1-355,-13 10 294,10 1 526,-6 8-549,13 1 47,4 3-64,1 6 1,-5 21 1109,8-7-1116,-4 18-5,10-10-6,6-9 1,1 3-149,1-9 0,2 2 137,1 12 0,2 2-3,1-13 0,3 0-162,1 0 0,2 1 173,1-1 1,1-1-1,1-2 1,1 0 2,-1-3 1,1 1-15,1 5 1,-2 0 8,2 16-1,-14-16 1,-6-2 6,-15-1 5,-19 4-45,0-19-50,-4-3-124,-1-4-257,-1-5-2344,-17-4-434,17-7-6577,-8-3 9508,27-4 0,11 5 0,8 0 1</inkml:trace>
  <inkml:trace contextRef="#ctx0" brushRef="#br1" timeOffset="628833">20381 14712 13905,'-3'0'6464,"0"0"-4458,3 0-1911,70-17-4336,-33 9 4255,11-2 0,1-1-26,1 3-44,4 0-89,3 0-130,2-1 23,2 0-650,1-1 140,-31 4 1,1 1-617,-1-1 0,1 0-1233,1-1 1,-1 1-2845,27-6 5040,-9 2 0,-24 4 0,-11 3 0</inkml:trace>
  <inkml:trace contextRef="#ctx0" brushRef="#br1" timeOffset="629292">22441 14145 18889,'-50'-27'265,"0"0"0,4 2 1,4 7-42,4 20-39,0 2-45,1 4 1176,3 3-1148,-13 18-140,20-7 433,-7 12-433,25-12-11,3 0-2921,3 1 2915,2 1 469,4 0-463,2 1 0,5 1-17,4 0-234,4 1 223,3 0 0,5 0 16,5 0-718,4-1 713,1 0-5,15 8 2453,-16-9-2442,4 5 5,-23-11 6,-7-1 16,-7-2 277,-10-2-293,-7 0 0,-10-1-28,-7 0 22,-7-2 6,-4-1 603,-6-2-631,-1-1-45,-2-2-67,-1-1-180,4-2-495,2 0-827,6-2-3903,6-3-3461,8 0 8236,9-2 1,8 1-1,6 3 1</inkml:trace>
  <inkml:trace contextRef="#ctx0" brushRef="#br1" timeOffset="629658">22776 13698 25545,'29'14'95,"-1"0"0,25 20-67,-20 18-2842,-15-25 1,0 3 2827,9 18 0,0 2-28,-6-11 0,0 1-293,5 14 0,-1 0 276,-8-13 1,-2-1-29,-1 1 0,-2 1-15,-2 0 0,-2 0-83,-2 0 0,-2 0-112,-3-1 0,-2 1-216,-5-2 1,-3 0-396,-3-1 1,-4 0-1230,-5-2 1,-4-1 2108,-10 4 0,1-3 0,-4 3 0,-3-3 0</inkml:trace>
  <inkml:trace contextRef="#ctx0" brushRef="#br1" timeOffset="630441">23697 14368 18632,'-5'0'864,"2"0"32,3 0-572,71-33-313,-33 21-782,11-8 1,1 1 630,0 11-1034,5-1 597,4 1 53,-27 3 0,0 2-431,1-1 1,1 1-732,0 1 0,1 0-5405,26-1 6620,-8 2 1,-26 0 0,-12 1 0</inkml:trace>
  <inkml:trace contextRef="#ctx0" brushRef="#br1" timeOffset="630781">23976 14541 16290,'-52'16'1104,"1"1"1,0 0 0,-12 4 0,11-4-808,23-7-72,22-8 460,8-2-590,7-4 123,9-2-229,9-4-78,31-11-737,-5 3 789,-16 5 1,4-1-37,8-1 0,0-1 45,-10 3 0,1 0-858,11-5 0,0 0 863,-16 4 0,-2 0 9,-1 0 0,-2-1-570,23-16 606,-8 0 23,-11-1 6,-8 0 5,-10-1 0,-8 0 6,-8 1 22,-8 1-160,-8 4 194,-8 3 22,-4 4 303,-5 4-168,-2 4 38,-1 4 23,4 2-5,1 2-51,6 2 1535,5 2-1658,7 0 663,5 0-741,5 0 264,2 2-237,4 2 610,9 9-643,1 1 72,33 29-128,-16-14-437,-4-5 1,1 1 396,5 8-38,1 4-309,-3 2-417,-11 4 0,-3 2-1191,0 15-1696,-9-12 1,-6 1 3673,-7-16 0,-4-4 0,-1 4 0,-3-2 0</inkml:trace>
  <inkml:trace contextRef="#ctx0" brushRef="#br1" timeOffset="631237">25571 14081 14068,'5'-46'950,"-1"0"0,1 5 1,-2 6 2104,0 7-2685,-2 10 1304,0 5-1590,-1 7 695,0 3-763,-2 17 1,1 1 0,-2 16 2045,-1 0-2074,1 7-38,0 5-56,1 6-1542,0 4 1211,0 4-397,0 3-1,0-29 1,0 2 382,-3 19 0,0-1 0,1-4 0,0-13 0,0 0 0</inkml:trace>
  <inkml:trace contextRef="#ctx0" brushRef="#br1" timeOffset="631512">25380 14258 17287,'-2'-47'894,"1"1"1,-1-1 0,-1-15 0,2 4-318,4 18 0,2 5-179,2-16-62,8-6-62,-3 27-72,3 7-62,-1 5-40,4 5 758,0 6-824,3 4 5,3 5 263,4 5-241,20 18-55,-7 3-600,-13-6 0,-1 2 582,17 18-5,-22-18 1,0 1-10,1 1 1,0 1-28,0 2 0,-1 1-31,0 1 0,0 1-34,-3 1 1,0 1-637,-2 0 1,-2 1 565,-3 0 0,-2 1-39,-2-2 1,-2 1-1,-3-2 0,-3-1-165,-10 29 140,-12-7 168,-16-7 78,14-25 1,-2-3 8,-3-1 0,-2-2-1,-3-2 1,0-1-9,-2-2 1,-1-2-34,0-1 0,-1-1-197,1-3 0,0 0-274,1-2 1,0 0-437,3-2 0,0 0-2696,-27-6 3040,2-5 1,28 4 0,5-1-1</inkml:trace>
  <inkml:trace contextRef="#ctx0" brushRef="#br1" timeOffset="632423">26087 14270 18017,'45'-2'24,"1"0"0,-3 1 1,-6-1-20,-6-2-5,1-2-961,0 0 989,0-3 0,-3 0-252,-3-2 330,4-8 654,-11 4-693,0-7 974,-12-3-945,-3 6-7,-3-5 2052,-5 10-2034,-3 1 3077,-3 4-3083,-3 1 5,-2 3-5,-2 1 960,-1 2-759,-18 4-134,7 5-112,-8 2-11,14 5-23,7-2-5,2 3 5,1 1-22,2 3 23,1 2-3438,2 12 3387,4-6-44,3 10-582,11 5 318,1-10-163,12 14-178,0-16-90,5 0-191,3-3-241,4-3-330,3-5-2324,0-5 2128,1-5-538,-2-5-1743,12-10 2713,-12-2 3526,20-17-116,-16-8-594,-3-4 55,-18 11 0,-3-2 18,1-6-156,5-11 913,-3 6-1435,-7 12 2743,2-6-2995,-10 15 343,-2 3-538,-2 2 149,-1 2-307,-2 3 958,-3 1-1148,0 4-50,-3 0-12,2 4-16,-1 4-11,1 4-6,-2 6 0,0 5-12,0 4 12,-1 22-11,2-6-802,0 20 779,5-5 0,1 2-532,1-18 1,-1 0 531,1 4 1,1 3-1,0-3-14,0-4 1,1-2-4,0 1 1,1-1 8,0-2 0,-1-2-25,3 27 39,-1-10 17,-3-3-17,-3-21 17,-4-4 16,-15-27-22,7-5 1,-10-12-7,10-1 6,-1-4-11,1-5 0,-3-22 6,6 6-1166,5 3 0,2-1 1154,5-14-11,2 18 1,2 0-10,7-19 29,-3 30 0,0 1-286,1-1 1,0 1 304,12-29-11,1 2 0,-5 18 1,3-1-916,2 0 0,2 1 907,-1 1 0,1 2-1,2 4 1,0 4 1394,13-3-1402,1 7 507,15 7-497,-15 8-5,8 6-11,-11 18-6,-13 3-1443,4 31 1460,-20-11 5,-3 17 1249,-14-12-1260,-6-1 292,-11-1-269,-7-2-17,-7-3 11,-6-4-238,-5-3 211,-2-5 1507,-4-3-1513,2-5 0,-1-4 21,20-7 1,0-2-219,-13 1-246,-6-5-454,30-4-777,10-6 1696,17-22 0,-2 18 0,9-11 0</inkml:trace>
  <inkml:trace contextRef="#ctx0" brushRef="#br1" timeOffset="632790">27500 14350 24765,'18'-60'73,"0"1"0,-2 4 0,1 6-3603,1 8 3558,2-5-9,-5 7 1,1 0-918,-3 7 1,-2 0 905,5-11 1,0-1 38,-3 1 1,0 2 521,4-19-497,-8 25 1,0 2 95,-1-2-309,-3 10 298,-3 7 1200,-1 5-1200,-1 6 2639,-1 4-2773,-2 6 1045,-4 7-1018,-9 21-22,1 0 220,-6 18-231,3-4-3,5-5 0,1 1-25,2-8 0,0 1-499,-3 13 0,1-1 501,4-11 1,0 0-927,0-1 1,1 0 878,0 1 0,0 0-37,2-1 1,0 1-415,0-1 1,2 1 268,0-1 0,2 0-82,-1-1 0,2 1-526,4 8 1,2 0-561,1-5 0,0-1 67,1-2 1,0-2-2896,4 9 4266,-9-24 1,-2-9-1,-1-3 1</inkml:trace>
  <inkml:trace contextRef="#ctx0" brushRef="#br1" timeOffset="633281">27528 14233 25231,'-1'-33'-104,"0"0"0,8-19-97,26 48-85,7 1-765,8-2 446,5 0-1442,-11 0 0,0-1 1761,-9 0 0,0 1 90,9-2 0,1-3-76,-5-2 1,-3-2 260,15-9 22,-20 6 0,-2-1 39,3-10 40,-7-2-164,-6-1 315,-5 1 83,-5 1 596,-4-9-344,-5 12 211,-2-5-210,-2 14 1974,-1 1-2115,1 3 1114,2 1-1192,1 2 317,1 0-417,1 1 95,3-1-258,-1 5-34,2 0-27,-1 5 16,2 10-27,-2 2-6,2 14-6,-2 3 0,-1 8 6,-1 6-1,-4-7 1,0 1-1051,-5 21 1039,2-19 1,-1-1-6,-9 15 6,2-3-12,0-4-5,2-4 11,2-7-5,2-7 10,2-6-10,1-6 10,2-5 12,1-4 0,2-4 0,0-2 1028,8-10-1034,1-1 12,9-10-223,0 1 239,3-5-28,4-2 17,0-2-6,3 0 6,2 1 17,1 1 56,14-3-56,-9 9 5,9 0-1048,-15 11 1031,-3 5-10,-1 2-196,-3 4 184,-1 4 0,-2 4-16,-2 6-1,-1 2 6,-3 3-28,-2 2 167,-4 3-693,-3 14-197,-3-7 7,-6 11-4672,-2-12 5273,-6 3 1,6-16-1,0-1 1</inkml:trace>
  <inkml:trace contextRef="#ctx0" brushRef="#br1" timeOffset="634077">30191 13917 22481,'2'-46'558,"0"-1"1,0 1 0,1-4-1,-2 2-387,-1 5 0,-2 5-508,-5 2 551,-6 11 163,-4 11-153,-18 10-140,7 10-17,-13 11-1609,13 10 1581,1 8-11,-1 10-12,12-9 1,-1 8 0,1-3-14,0 1 0,1 1-915,-1 3 0,0 4 1,1-4 902,4-1 1,1-3-17,0 4 0,0 0-876,1 3 1,0 0 821,1 2 1,0 3-368,2-3 0,1 4 1,0-1 184,0 7 1,0 1-168,2-8 1,0 1 0,0-3 57,1 4 1,0-4 44,-1-2 0,0 0 193,1-4 0,-4 1 25,-11 15 0,-4-4 166,8-24 0,-2-3 22,-10 12 1,-3-8 80,-7-24 621,1-9-649,1-10-39,4-7 1511,4-9-1545,4-6-16,4-6-6,3-6 1266,5-5-1243,4-4 1422,2-4-1395,7 0 7,4-1-12,6 2-6,5 2-16,5 3-40,4 5-471,5 2 437,4 4-21,4 2-1025,5 2 957,3 3-50,4 2-56,2 3-29,4 2-72,-1 2-334,-16 9 0,0-1 326,-11 3 0,0 0 24,9-2 1,-2-1-140,10-7 174,-5 0 167,-5-2 1118,-4-2-955,-5 0 90,-5 0 128,-6 2 157,-4 3 1184,-6 0-1037,-4 7 1372,-5 0-1536,-3 8 1233,-3 2-1345,0 1 249,-1 1-350,0 1-5,0 0-34,1 1-5,1 2 112,-2 6-185,2 1-23,0 4-11,3 0-22,1 2-17,1 5-17,1 2-39,4 16-45,0-7-83,4 11-707,-1 1-61,-3-11-858,0 9-2413,-3-14-5131,-1-5 9096,-1-4 1,1-10 0,-2-3 0</inkml:trace>
  <inkml:trace contextRef="#ctx0" brushRef="#br1" timeOffset="634253">30529 13957 16454,'6'19'0,"-1"-4"0</inkml:trace>
  <inkml:trace contextRef="#ctx0" brushRef="#br1" timeOffset="634580">30784 14270 25287,'43'-6'1,"0"0"1,-3 1 0,-9 8-19,-18 25-1442,-1 4 1420,0 2 432,-1 1-454,-3 0 258,-3 0-242,-4 9 45,-6-14-442,-4 5 459,-5-19 16,-2-3 18,-2-7-7,1-2 733,1-3-715,3-5-6,3-5 6,4-3-11,3-5 5,2-1-6,6-2 0,2-2-27,5-1-6,3 0-6,5-1-11,16-8-23,-6 10-55,15-5-1691,-11 12 1327,2 2-68,1 2-1529,3 3-4420,1 0 6459,7 2 0,-23 2 0,-1 1 0</inkml:trace>
  <inkml:trace contextRef="#ctx0" brushRef="#br1" timeOffset="634953">31558 14186 18733,'-3'-3'3894,"0"0"-534,3 3-3298,-22-49-62,16 37 22,-16-35-5,21 50-11,-1 1 22,1 0-12,1 4-4,1-2-1,1 3 0,2-4 0,-1 0-5,1 0 11,0-1-17,-1-1 33,-2-1-33,-1 1 28,0-2 0,0 1 17,0-2-6,-1 2 6,-3 0 5,1 0-10,-2 2-1,0 0-11,0 1-23,0 2 7,0 1-1,2 2-11,1 2-6,2 1-16,8 13 22,1-4 0,8 10-6,3-5-11,3 2 6,2 2-1333,3 0 1316,-1 0 28,-2-1-56,-4-2-17,-6 0-16,-8-2-298,-12 6-16,-8-10-820,-12 3 92,-4-12-1300,-4-3 2431,-5-1 0,18-5 0,0-1 0</inkml:trace>
  <inkml:trace contextRef="#ctx0" brushRef="#br1" timeOffset="635143">31449 14124 25247,'40'25'-364,"-9"2"-1012,-40 2 581,-1 3-852,-2 4-8184,-8 15 8816,6-15 0,0-2 0,10-24 0</inkml:trace>
  <inkml:trace contextRef="#ctx0" brushRef="#br1" timeOffset="635445">31936 14546 16095,'22'-41'394,"0"1"0,-1-1 1,0 2-1,-1 1 1,-3 2-205,-2-2 1,-2 2-18,0-2 1,-1 0-26,-1-2 1,0 1-7,-1-1 1,-1 0 14,0 1 0,0 0 0,-1 2 0,-1 1 5,0 3 1,-1 1 156,4-22 2200,-2 11-2273,-3 11 152,-1 6 693,-2 13-1013,-1 2 520,0 9-570,-1 2 1803,-1 5-1803,-1 3 0,-1 7-6,-3 6-11,-2 8-589,-1 7 578,-4 9 17,0 5 0,-1 7-1365,-2 4 1340,5-12 0,1 2-1319,1-12 0,0 0 1313,-1 14 0,1-1-11,4-14 0,1-2-454,1 1 1,2 0 388,-1-2 1,2 0-34,1 0 0,1-1-40,1-1 1,1-1-323,8 28-97,2-5-147,2-5-2678,6 3 796,-6-18-7220,8 1 8947,-14-25 0,0-5 0,-9-5 1</inkml:trace>
  <inkml:trace contextRef="#ctx0" brushRef="#br1" timeOffset="635614">31819 14145 22739,'0'-4'2021,"0"0"-1371,0 4-336,95-34-2481,-51 24 2200,15-8 1,4 1 16,-27 14 1,-3 3-40,22-1-22,-19 0 0,-2 1-79,14 2-134,-4 1 330,-3 1-1428,-5 1-3074,-6 1 4488,-2 0 1,-14-3 0,-3 0 0</inkml:trace>
  <inkml:trace contextRef="#ctx0" brushRef="#br1" timeOffset="636354">24889 15780 18313,'0'-4'3182,"0"1"-2241,0 3-291,-91-25-5044,46 19 4509,-14-8 0,-1 3 64,9 14 943,1 3-1010,2 4 739,5 4-812,5 3-375,8 1 353,8 2-6,7 0 2361,8 1-2361,4 1 17,23 21-28,-4-15 307,20 17-279,11-8-34,-7-9-991,1-3 1,0 0 968,14 6 28,-18-11 0,0 0-6,15 9 1,-3 1-34,-5-1-121,-7-1 160,-10-2 0,-10-2 102,-9-3-96,-13-2 5,-10-3 11,-14-3-2525,-10-2 2520,-10-3-11,-9-2 121,25-3 0,0-1-110,-3-1 0,0 0-20,-2 0 0,1-1 0,-2 0 1,0 0-10,2 0 1,-1-1-25,2-1 0,0 0-23,4-1 0,0-1-1712,-23-8 1116,12-4-1054,12-4-4475,14-3 6184,9-8 0,7 16 0,1-2 0</inkml:trace>
  <inkml:trace contextRef="#ctx0" brushRef="#br1" timeOffset="637344">25197 16032 21220,'-4'2'2650,"1"0"-1177,3-2-1378,38 34-44,-12-26-12,11 7 0,3-3 17,1-19-1473,14-7 1501,-20 1 5,-3-3 6,-4-1 11,-4-2 0,-5-1-78,-6-2 72,-4-1 7,-5-1-18,-2 0-2884,-5 2 2862,-3 3 6,-6 2 683,-4 3-717,-4 4-6,-3 3 18,-2 3 269,-3 2-225,-9 7-84,8 0-190,-4 7 196,13 0 5,3 3-39,2 1 3265,2 3-3242,1 0-17,2 2 28,2 3-29,3 0-66,1 16-6,5-8-62,3 11-44,7-13-109,5 0-138,8 0-774,7 0 528,7 0-3189,8-1 2797,8-1 374,-24-15 1,1-1-513,1 0 0,2-1 146,1-2 0,0 0-129,0-2 0,1-2 98,0 0 1,0-2 223,0-1 0,-1-1 347,-1 0 1,0-2 344,-1-1 0,-1-1 204,27-5 281,-6-6 391,-6-3 549,-8-4 488,-7-3 286,-8-3-55,-4-2-287,-6-1-359,-3-1-286,-3 2-211,-1 0-142,-3 2-77,-1 3 296,-3 1-437,-4 5-67,-2 2-61,-5 4-45,-3 3 2804,-3 4-2889,-4 2-66,-3 2-23,-4 2-23,0 2-21,-1 3 788,1 5-823,-1 2-22,2 2 1,1 2-7,2 1 6,1 1 360,4 1-388,2 2 28,5-1-22,2 0 16,6-1-5,1-2-11,6-1 6,3-1-7,5-2 7,6-2-18,3-2 1,4-4 5,2-2 12,2-3-270,-1-2 286,1-3-22,12-8 22,-10 0 306,8-7-317,-14 4 0,-3-2-495,-3 0 506,-3-2-247,-3 0 286,-2-1 256,-4 1-239,-2 1 12,-1 2 5,-2 2 578,-1 4-550,-3 0-56,-1 5 284,-4 0-289,-5 10-46,3 1 6,-6 6-3397,5 0 3403,0 3-300,1 3 283,3 0 0,2 3 0,2 0 11,2 0-11,3-1 6,3 0-12,4 0-22,5-2-56,17 8 23,-3-8 2762,13 3-2746,-8-9 398,0-3-425,12-4 60,-12-7 24,15-10-12,-23 0 22,1-8-5,-10 4 0,-6-3 5,-2-2-11,-3-4 6,-1-2 0,-1-3 0,0-1-896,-1-2 884,0 1 23,2-1 17,-1 4-6,2 2 504,0 4-504,2 3-5,0 3 16,1 3 0,2 2 6,0 2-16,2 2 4,2 4-4,2 0-12,2 3 0,2 0-12,1 4 1,1 3-6,0 4-11,0 4 535,-1 4-569,-2 2 12,-2 2-29,3 16 12,-8-7-56,1 11-68,-8-13-72,-3 0-140,-1 0-174,-4 0-44,-1-1-271,-3 0-494,-1-1-1106,4-1-6527,0-2-273,6-2 8720,0-6 0,0-7 0,0-5 0</inkml:trace>
  <inkml:trace contextRef="#ctx0" brushRef="#br1" timeOffset="637615">27666 16138 19365,'-15'-39'196,"0"0"0,1 2 1,-2 11 2157,-9 23-2102,-18 4-180,9 4-16,-12 5-28,15 4-14,-8 19 0,2 6-25,-1 0-1090,2 2 0,4 1 1050,16-6-16,4 0 993,5-1-1150,5 0-123,8-3-197,6-4-341,9-2-436,8-5 0,6-1-1289,5-4-4739,-1-2 7349,-4-4 0,-16-5 0,-8-2 0</inkml:trace>
  <inkml:trace contextRef="#ctx0" brushRef="#br1" timeOffset="637986">28111 15926 15854,'2'-51'1012,"-1"0"0,0 6 0,-1 6 327,0 3-863,-1 10 508,0 4-671,1 7 789,2 3-945,0 4-1098,7 3 1009,-2 4 772,3 6-784,-2 5-6,-1 9 12,-1 6-12,-1 7 91,-2 8-174,-2 5-747,0 7 757,-4 4 7,-2 5 24,1-29 0,-1 1 283,0 0 0,0 1-294,-1 1 0,0 0-14,0 0 1,0 1-1040,-1 12 1,0 0 1044,3-14 0,0-1 8,0 9 0,0-4-311,4 3 308,1-9 550,1-9-528,0-7 1515,1-8-1508,1-5 2878,1-8-2901,4-4-17,3-7 23,3-6-12,5-4 6,2-5 14,-3 6 0,2-2-77,3-2 0,2 0 71,0 0 0,1 1 6,0 1 0,1 4 31,12-5-2830,0 5 2858,-3 6-11,-2 7-6,-5 3-11,-3 5-17,-2 0 0,-3 7-6,6 8-33,-9 3 5,4 9-16,-11-1-40,-2 4-78,-3 3-28,-1 2-398,-2 1-509,-1 1 1767,1 0-5369,2 2 4677,4 4 0,-5-19 0,2-1 0</inkml:trace>
  <inkml:trace contextRef="#ctx0" brushRef="#br1" timeOffset="638597">29748 16369 18636,'1'-51'924,"-1"0"1,2 3-1,0 4-403,5-9-79,2 3-736,0 5 714,-2 7-34,-2 8 471,-2 9-616,-2 6 293,0 7-472,-1 5 297,-3 5-326,0 6 79,-9 23-56,3 0 479,-5 19-496,8-16 0,0 0-1117,-2 23 1081,4-19 0,0 2-6,0 2 0,0-2 3,-1 22-6,1-12 1,0-2-2079,1 3 2078,1 11 17,1-26 55,1-6-55,0-7 948,0-7-914,0-8 78,0-4-83,-2-18-1,-1-13-34,0-8 339,-1-10-338,2 6 11,1-6 27,0-5-30,5-7 0,1-3-11,-1 21 0,1 0-879,0-3 1,1-3-1,1 4 898,1 4 1,2 3-7,0 0 1,1-1-642,6-11 0,1 1 636,-4 13 1,1 0 233,4-7 1,0 3-218,6-5-6,0 8-5,-1 8 74,-1 7-80,-1 6 6,-1 6-17,-1 4 1384,13 13-1373,5 14-11,1 8 418,-2 12-457,-11-1-628,-2 7 617,-2 7 580,-11-27 1,0 1-582,0 2 1,-1 0-42,1 2 0,-1-1-68,0 1 0,0 0-114,-1-1 0,0 1-892,0 10 1,-1 0-216,-3-13 1,-1 0 1380,1 11 0,-2-5 0,-3-10 0,0-5 0</inkml:trace>
  <inkml:trace contextRef="#ctx0" brushRef="#br1" timeOffset="638762">29897 16358 18644,'0'-8'3416,"0"0"-2721,0 8-230,0 0-151,58-66-2590,-25 43 2346,7-15 0,2 2-2,1 23-482,1 2 375,3 3-172,-1 2-97,-1 2-532,0 2-1317,0 2 2157,6 3 0,-23-2 0,-2 2 0</inkml:trace>
  <inkml:trace contextRef="#ctx0" brushRef="#br1" timeOffset="639878">30658 16503 18233,'35'-33'80,"0"-1"1,0 0 0,-3 3 0,-1-1 0,-5 5 25,3-15-16,1-5 1240,-1-4-1235,1-4-801,-16 25 1,-1 0 750,1 0 0,-1 0-20,0-2 0,-1 1 162,0 0 0,-1 0-164,-1 1 0,0-1 33,1-8 0,-1 0 22,2-17 153,-6 23 1,-1 2-109,-2-5 455,-3 8-466,-2 5 2486,-1 5-2525,-2 6 1327,-2 6-1378,-2 3 1352,-1 4-1318,-14 14-28,3 2-6,-11 13-1137,7-1 1138,-1 6-9,9-6 0,0 5-28,0 6 0,2 2 14,-1 0 0,2 1-684,2 3 1,2-2 680,4-10 1,1-2-1,1 1 0,1-1-30,0 31 10,4-4-16,4-4-56,7-5-40,5-4-83,8-5-124,3-4-78,8-4-163,2-6-1023,5-3 906,3-6-636,0-5 775,2-5 141,-1-5 140,0-5 107,0-4 111,-3-5 84,0-5 40,-4-4 327,-1-5-210,-2-3 62,-1-4 166,-2-3-20,-2-2 33,-3 0 45,-3 4 22,-6 3-5,-4 6 132,-8 4-256,-4 4 867,-13 1-1040,-2 5 151,-37 2-269,18 8-48,-22 4 15,22 6-6,2 4 22,-8 11-22,11-3-11,-4 8 862,13-6-890,3 1-12,3 1 18,5-2-29,2 0 6,4-2-17,5-3 829,6-1-818,5-4-16,4-3 22,3-4 16,1-3 7,0-2 27,2-6 12,7-10 5,-7-1 442,4-10-386,-12 3 34,-3-5 201,2-16-128,-7 8 22,2-10-23,-7 15-10,0 2-2846,0-5 2795,-2 11-33,-1-1-18,-1 12-49,-2 5 4,1 2-4,-1 3-35,-2 11 1,0 2 231,-3 14-226,-1 5 11,-2 10 1758,0 9-1785,-1 10 5,4-26 0,0 1 5,-2 3 1,0 1-23,0 3 0,-1 1-864,-1 3 1,1 1 838,-1 4 0,0 0-40,0 2 1,0 3-82,1-2 1,1 4 0,1-2 5,1-12 0,0-2 1,1 2-57,-1 10 0,1 4 1,-1-3-1065,1-5 0,1-1 0,0-4 924,-2 6 1,0-3 116,-1 10 1,-3-4-659,-9-3 821,-4-17 368,-3-15-217,-3-11 6,-2-10 6,1-7 33,1-9 185,-3-26-129,11 4-101,9 9 1,3 0 78,3-24 0,8-6-90,2 28 0,1-2 168,4-1 1,2-1-191,3-3 0,1 1-35,4-3 1,2 0 8,3-1 1,1 0 8,3 0 0,2 0-215,2 0 0,2 1 215,1 0 0,1 2-14,1 0 0,1 2-14,0 2 0,0 0 5,0 2 1,1 1-12,-3 4 1,2-1-523,12-7 1,-1 1 516,-13 10 0,-1 0 5,11-6 0,-2 2 60,-16 9 0,-2 2-63,0 0 1,1 0-14,24-17 22,-3 3 11,-3 2-6,-6 3 18,-6 4-1,-8 3 6,-7 3 1606,-7 4-1594,-6 4 1349,-3 1-1372,-4 4 3073,-5 0-3084,-3 4-2419,-6 2 2446,-3 3 12,-6 3-852,-5 6 897,-5 4-283,-5 5 277,-1 5 0,-2 4-977,2 4 932,3 4-16,3 4-6,6 0-6,5 2 6,7-1-6,6-1 1605,5-3-1622,5-1 0,7-2 680,5-3-685,9-3-23,6-3-10,3-3-7,5-2 29,1-7 16,1-4 374,0-6-284,23-17-5,-24-2 44,16-13 28,-32 1 23,-3-5 5,-3-4 1477,-2-5-1527,-2-4 473,-1-3-507,-2-4-11,-1 2-11,-2-1-11,-2 5-6,-4-8-45,-3 19-50,-6-3-96,-4 21-262,-4 7-4594,-24 4 4991,-3 7 0,8-2 0,12 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06:29.74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12066 1529 21763,'-10'-48'603,"1"1"0,0 4 1,3 9-346,6 22-51,0 3 17,2 2-185,-2 3-28,2 2 28,4 6-5,0 3-12,5 8 57,7 22-57,-4-3-288,5 20 283,-12-18 0,0 2 0,1 21-9,-4-4 0,0-1-626,-3-21 1,-1-1 619,-1 10 1,-1-1 8,-2 12 1,-3-6-1,1-5 0,-2-6 0,2-4 6,-2 1 5,2-8 18,1-4 55,3-12 341,2-7-60,0-1 1048,0-8-1363,2-1 7,3-10 44,8-13-51,1 3-476,7-12 488,-1 8 5,3-1-11,3-2 6,2 0-3240,1 0 3223,0 2-5,-1 3-34,-2 4 22,-1 5-11,-4 5 22,5 3-50,1 10 23,-5 3 290,6 18-313,-15-2-45,6 10-46,-5-4-705,8 17 2244,-4-8-2991,8 11-1708,-7-13 2488,7 4 1,-14-17-1,2 0 1</inkml:trace>
  <inkml:trace contextRef="#ctx0" brushRef="#br0" timeOffset="1065">12964 1869 24247,'-21'-1'226,"4"4"-114,17 9-106,0 1 13,2 3 13,1-2 123,5 7-130,2-7-8,2 3 16,0-8 66,1-1 98,1-2 26,1-2 55,0-2-7,2-1 55,-1-2 51,3-4 53,8-9-47,-5-1-83,7-8-48,-11 2-95,-2-1-62,-2-3-761,-3 0 636,-2-3-88,-4 2-64,-2-11-54,-3 10 0,-3-6 31,-2 15-33,-3 2 113,-16-3-1,8 10 67,-12-1 285,7 14 646,-2 7 246,1 2 698,5 7-901,6-2-107,3 2-246,2 2-151,3 2-411,1 0-414,4 14-3906,9 3 3284,1-1-214,18 4 502,-9-21 270,10 4-1,26-2 407,-23-15 112,25 6 30,-7-26 585,-4-5 2540,8-7-2279,-16-2-124,-17 3-166,-1-2-258,-5-1 395,-1-2-621,-2 1-328,3-12-130,-3 10-16,2-9 45,-3 7 200,-3 3-65,-2 3 116,-4 9-22,-4 8 795,0 2-867,0 2-158,0 1 21,-1 5 236,-2 3 27,-3 22-99,3-8 31,-2 16 59,4 1-29,2-7-124,3 11-175,2-11-546,2 0-308,3 0-430,0-3-992,3-1-2694,0-3 5256,3-1 1,-7-11-1,-1-2 1</inkml:trace>
  <inkml:trace contextRef="#ctx0" brushRef="#br0" timeOffset="1258">13718 1401 21853,'-5'-5'1518,"1"1"-1120,4 4-4923,0 0 4525,5-20 0,-4 15 0,4-15 0</inkml:trace>
  <inkml:trace contextRef="#ctx0" brushRef="#br0" timeOffset="2074">14110 1700 30070,'31'-13'1334,"-3"7"-1274,-7 22-1453,1 3 516,12 14 208,-8-6 150,6 13 67,-12-9-398,-3 1-1523,-4 1 1343,-4-1 785,-5-1 161,-1-3 229,-4-3 46,-4-2 109,-3-4 217,-5-3 235,-2-3 78,-1-4 56,-2-2-129,0-4-178,2-1-131,0-4-171,2-2-264,2-2-285,3-4-351,0-7-355,5 1 189,1-6 186,3 6 145,4-2 244,2 0-2291,25-19 2859,-6 17 0,3 1-144,7-3 0,2 1 464,-1 3 1,-1 4-147,-3 5 0,-3 1 432,19-2-294,-1 2-327,1 0-290,-1 2-939,-1 0-772,-2 2-719,-2 1-600,-4 0-2710,-3-1 890,-6 1 4751,-6 0 0,-12 1 0,-5 1 0</inkml:trace>
  <inkml:trace contextRef="#ctx0" brushRef="#br0" timeOffset="2433">15059 1673 18947,'0'-6'3803,"0"0"-3311,0 6 5864,0 0-4901,-66-7-642,28 18-363,-3-11 1,1 2-451,9 21-2565,11-6 4124,4 0-553,4 1-1006,3-1 0,5 14-459,5-12-901,10 12-276,9-17 362,12-1 449,-4-7 449,2-4 516,4-10 604,-7 0 3771,8-7-3984,-4-6-531,-10 5 0,4-7 0,-10-1 0,-6 7 0,0-6 0,-6 10 0,-2 1 0,0 2-715,-1 2-575,-1 1-48,0 2 141,-1 1 110,-1 3 959,0 0 374,0 1 3948,-1 2-2879,-4 7-1315,2 1 0,-4 9 0,1 9 0,4-4 0,-1 10 0,5-8 0,0 3-223,3 0-4941,12 27 1622,-2-21-1900,13 18 5256,-2-26 0,-10-14 0,0-1 1</inkml:trace>
  <inkml:trace contextRef="#ctx0" brushRef="#br0" timeOffset="3831">15387 1721 16465,'-3'-5'1232,"1"1"3311,2 4-3306,26-5 328,-12 9-1127,22-3 132,-19 12-763,2 1-176,1 3 834,10 10-92,-6-4-933,6 9-1160,-14-7 905,-2 0-178,-5 2 623,-5 10-2948,-13-4 3699,-1 0 92,-10-10 532,3-12 315,-1-3 271,1-3 316,-1-2-408,-2-4-536,6-3-700,-2-4-255,10-4-1028,1-1-167,2-2 3451,1-1-3107,1-1 148,1-1 337,7-9 444,-1 5 212,7-5 831,0 9 31,3 1 73,4 1-44,5 0 94,3 0-2046,4 0 1469,3 2-1043,20-6 15,-12 7-1137,14-5-2495,-18 8 3899,4-1 1,-21 5 0,-1 1 0</inkml:trace>
  <inkml:trace contextRef="#ctx0" brushRef="#br0" timeOffset="5910">16328 1675 20796,'-50'-2'-2,"0"0"0,4 0 0,5 7 1685,-2 39-1455,13-9-200,-6 14-123,17-13-156,5-1 1132,5 0-1230,4-3-84,5-3 603,5-4-1113,5-3 1968,4-3-2327,16-1-1679,-5-8 2405,13-1-492,-8-8-363,22-11 645,-9 0-197,-5-5 0,3-3 711,-5-2 0,-1-1 75,0 0 0,-1-2 694,6-10 1,-3 0 526,1-10-413,-11 4 1,-3-1-80,-2-9-336,-9 16 1,-3 0 117,2-15-467,-2 0-1062,-1 1 1271,0 1-1005,-2 2 1106,0 3 1648,0-7-544,-4 4-1219,0 9 1441,-3 11-1659,0 19 2104,0 3-2283,0 7-25,0 3 185,0 9 280,0 35-124,0-12 1052,-1-5 1,-1 0-1024,-2 14 8,-2-11 0,-2 4-502,-2 3 1,-1 1 568,-1 0 0,0 0-1320,0-1 0,-1-3 1392,-3 14 1,2-6-1766,4-6 1758,4-9 430,3-6-523,2-7-137,1-7 26,0-4 104,0-6 89,2-3 487,3-2-423,4-5 2283,5-4-2183,15-13 1989,-4 2-2074,11-8-22,-11 6-88,12-12 42,-10 9-127,8-6 373,-15 13 324,-2 3 24,-3 4 38,2 0 1206,-7 6-1188,6 0 87,-9 7-809,3 2-50,-4 5-626,1 1-42,0 1 425,5 8-466,8 7-39,-4-4 58,14 6 438,-14-17 164,8 0 387,5-7 165,5-6 113,0-3 51,0-6 47,-11-3 17,0-2-109,-2-3-154,-2-1-3512,-2 0 3210,-4-1-65,1-7 63,-6 7-150,-1-3-70,-5 9-66,-1 4 25,-1 2-20,0 1 3339,0 4-3362,0 0-330,0 3 35,-1 1 300,-1 4 254,1 2-130,-1 6 64,2 1-89,0 3-297,3 12 16,0-6-332,6 10-2733,6 2-1048,-2-6 4377,9 9 0,-13-22 0,0-2 0</inkml:trace>
  <inkml:trace contextRef="#ctx0" brushRef="#br0" timeOffset="6090">17591 1339 19792,'-20'27'-1141,"0"-13"1,27-1-1</inkml:trace>
  <inkml:trace contextRef="#ctx0" brushRef="#br0" timeOffset="6764">18298 1656 24323,'-51'-9'61,"0"-1"1,7 0 0,6 7-39,-1 23-23,-1 8-1034,11-4 1045,-8 8 0,15-6 0,1 0-22,4 0 6,2-1-12,3 1-28,4-2 23,4-1 5,2-2 0,1-1 340,4-3-334,1-2 0,3-2 11,3-1 182,1-2-182,3-1 0,0-2 12,2-1-7,10-3-5,-6-1 6,6-2 527,-10-2-482,6-7-40,-9 3 23,4-4-6,-12 5 22,0-1 168,-1-1 135,-2 1-49,0 0 19,-2-2-171,1 4 38,0-5-35,-1 5 33,1-1-75,1 2-124,-1 1 76,2-1 63,0 1 160,-1 1-2,1-1 36,0 1 7,-1 1-127,1-1 0,-1 1-135,0-1 62,-1 1-221,0-1 2,0 0-35,0-1-36,0 2 226,1-1-317,-2 0-961,4-2 113,1 0-1120,5-1-1793,2 0-3645,0 1 6943,-1-1 1,-4 2 0,-3 1 0</inkml:trace>
  <inkml:trace contextRef="#ctx0" brushRef="#br0" timeOffset="9041">18312 1677 8149,'0'-3'4646,"0"0"2269,0 3-5786,-6-37-1148,4 27-6,-5-26 42,6 34 116,1 2-66,-3 0 161,2 0 51,-2 0-307,2 0 388,-2 0 0,-1 1 209,2 0-54,-2 3-58,1-3-219,1 1-175,0-1 125,0 1-96,0-2 70,0 2-180,-1-2 8,2 2 24,-3-2 21,2 2 122,-2-2-192,1 2 181,-2 0-53,0-1-8,0 2 39,-2-1-12,1 0 140,-6 3-134,2 0 106,-5 2-61,3 1-42,-3 1 59,-2 2-42,-3 1 32,-1 1-18,-2 1 14,-2 1-27,-2 2 4,-2 1-399,0 1 378,-2 2-6,1 0 47,-7 13-177,12-9-3319,-1 8 3213,16-10-102,5-3-101,3 0-23,4-1-84,12 5-79,2-8 175,14 4 135,-1-10 69,7-2 245,4-3 106,6-2 74,2-1 53,3-2-70,3-3-359,1-1-1305,-16-3 1,1-1 821,21-4 583,-18 1 1,-3 1-1,-9 2 1,-2-1-1</inkml:trace>
  <inkml:trace contextRef="#ctx0" brushRef="#br0" timeOffset="9642">18954 1699 20668,'-49'-5'417,"-1"1"0,4 1 1,7 2 7,10 9 129,-1 2 501,3 1 1365,1 2-1912,1 3-191,4 0 191,1 1-201,4 1-97,2-1-183,3 2-513,3-2-101,4 1-110,2-2 34,3 0 544,4-2-541,3-2 118,6-1 230,3-2 204,5-4 175,2-1 192,3-3 111,1-1 77,2-5 322,-1-2 1013,0-4-1124,-2-4-120,-2-1-154,-3-3-91,-2 0-68,-5-1-116,-2 0-127,-4 0 43,-2-8-360,-4 8-38,-1-4 542,-2 10-498,0 5 15,0 1 10,-2 3-46,-3 2 250,0 2 269,-5 4 373,-6 8-42,2 3-11,-6 7-66,7-2-29,2 2 29,3 0-328,4 2-289,2-2-374,7 0-108,5 0-22,6-2 237,6-3 189,25 0 272,-5-8-1667,20-1 1943,-11-10 146,3-4 226,1-6 147,0-8-92,0-4-114,-1-4-880,-1-3 547,-4-4-1120,-4-3 904,-5-3-119,-4-3-91,-4-5-402,-4-5-51,-3-3 324,-14 26 0,-1 0 11,0 0 0,0-1-590,-1-1 1,0 0 582,-1 0 1,-1 0 24,-1 1 0,0 0-222,3-30 333,-5 7-57,-2 7 53,-7 7 825,-9 2-764,0 15-1652,-7 3 1711,6 16-11,0 3 679,0 5-602,0 4 16,-1 7-17,-1 7 588,-1 9-576,0 8-6,0 9-6,1 8-679,9-23 0,0 0 657,0 4 0,1 0-14,0 3 0,1 0-3,0 4 0,1 0-25,1 2 0,1 1-62,0 1 1,1 1-99,1 0 1,0 1-467,2-1 0,0 0 220,1-1 0,1-1-443,2-1 1,1 0-1575,2-3 1,1-1 2464,3 4 0,1-3 0,1 2 0,1-3 0</inkml:trace>
  <inkml:trace contextRef="#ctx0" brushRef="#br0" timeOffset="11802">21004 1673 17887,'-42'-16'190,"0"1"1,0-1-1,-17-6 1,8 11-79,10 31-39,0 5 1290,2 2-1335,2 3-325,5 2 308,5 1-11,5 0 0,5-1-5,7-1-46,9 14 40,6-21 28,17 10 11,-3-28 309,11-1-314,-6-10 1020,4-5-1004,19-16-3,-11-1 1,0-2-24,-6 6 1,-1-2 33,12-18 1,-3-1-393,-5-5 361,-13 14 1,-1-2 8,1-6 1,-2-1-1215,-4 9 0,0-1 1205,4-10 1,0-2 33,-1 1 1,-1 4-559,-4 10 1,-1 1 555,3-8 0,0 3 169,-1-7-49,-3 7 23,-4 5 823,-3 7-835,-1 6 2686,-2 6-2697,0 4 1771,-1 7-1950,-1 5 180,-2 7-147,0 7-16,-4 7 5,0 7-718,-2 6 718,0 4-5,-2 5-12,0 5 1,0 3-3177,-1 5 3156,7-28 1,0 1-101,-3 16 0,0 0-410,2-11 0,2 0 385,-3 11 0,2-2-2017,1 13 1798,3-5-5,6-6-206,11 9 183,3-19-22,11 5 1977,-3-22-2218,31-5 605,-18-11 571,24-6-487,-29-11 39,-1-6 34,-1-4 45,-3-3 3167,-3-3-2893,5-18-202,-9 8-866,3-11 883,-10 14 1,-1 2 27,-3 2 275,0-10-258,-6 12-11,0-4 312,-14 3-492,3 15 442,-9-4-497,5 16-17,-2 3-12,-1 5 12,-2 2-17,-1 6 0,-1 2 6,1 6-12,-1 0 0,-2 15 1,5-9 582,0 10-588,10-13 5,1-1-11,3-2 6,2-1 161,3-4-161,2-3 11,3-3-6,1-4 23,5-3 5,-2-5 525,5-4-531,-5-4 7,1-4 5,0-1 5,0-3 23,-1 0 6,-1-1 0,-1-1 16,0 1 12,-2 0 10,-2 2 35,0 1 201,-2-1-5,-2 3-230,-2 4-34,-2 5-39,0 4-34,0 1 1,-2 4 5,-2 2 0,-2 6 5,-6 11 1,3-2-6,-3 9 11,7-8-17,2 1 1,2-1-6,9 10-6,3-8-6,10 4 7,1-11-35,5-4 6,17-1 29,-8-6-424,13-4 423,-14-8 6,1-6 11,1-4-6,12-17 6,-12 4 11,7-12-3221,-19 7 3221,-4-3 0,-2-6-2184,-3-4 2167,-1-5-601,-1-6 609,-7 28 1,0-3 5,3-14 1,1-2-4,-4 13 1,1-2 30,2-23 1,0 2-232,-6 26 0,-1 1 231,1-7 0,-1 1 48,-2-5 6,-4 8 22,-1 6 1660,-3 7-1660,0 5 2448,0 7-2459,0 4 1106,1 5-1201,-2 6 1590,-2 7-1591,-2 7-3374,-3 8 3391,-1 9-499,-1 6 488,3 6-17,1 6-22,4 4-988,3 6 949,5-31 0,0 2-93,0 1 0,2 0-95,0 2 1,1 1-105,0 0 0,2 0-117,0 0 0,1 0-1568,5 12 1,1 0 1503,-3-15 0,1 1 686,5 5 1,3 3 0,-3-7-1,2 2 1,-2-10 0,0 0 0</inkml:trace>
  <inkml:trace contextRef="#ctx0" brushRef="#br0" timeOffset="12252">22026 1718 16818,'-3'-5'3999,"0"1"-1820,3 4-2151,20-61-4104,-4 41 4076,1-15 0,4 3 0,11 23-40,5 0 1,4 1 878,4 0-906,2 1-23,1 0-5,-14 2 0,1-1-14,-1 0 0,0 0-389,0-1 0,-2 0 436,21-8-2002,-22 3 2064,-4-2 823,-3 0-812,-3-1 23,-4 2 39,-3 0 165,-3 3-70,-3 2 39,-4 1 12,-1 1 1345,-3 2-1318,0 0 3154,-2 0-3182,-2 2 727,-4 0-537,-11 2-88,-9 6-225,-2 1 22,-16 14-94,19-3-12,-7 7 6,15-6-12,2 9-5,8-8-11,2 5-6,7-10 17,3-2-5,8 1 22,0-5-6,8 1 11,-3-7 34,10-1-17,-4-3 29,5-2 33,-9-2 33,-1-3 51,0 0 22,-2-3 202,5-6-56,-2-4-51,1-4-145,-7 7 0,-4 3-23,-6 9-22,0 1-44,-1 2-52,0 2-32,-2 8-12,-1 1-359,-5 20-201,0-2-448,-2 14-4725,4-4 5761,0 11 0,3-22 0,0 1 0</inkml:trace>
  <inkml:trace contextRef="#ctx0" brushRef="#br0" timeOffset="16861">11767 2539 5667,'-47'-2'697,"1"0"0,5 1 1,3-1 3100,-17-10-3337,29 6 1427,-11-6-1657,33 8-284,2 0 816,1 0-989,6 1 270,3-3 176,9 0 151,6-1 21,8 0 1811,7-2-1662,8 0 77,8 0-69,5 0-471,-26 4 1,0 1-76,1-1 0,2 0-47,1 1 1,0 0 6,2-1 0,0 1 8,2 0 1,0 1-4,2-1 1,0 1 4,1 0 0,0 0-350,2 0 0,1 1 350,1-1 0,1 0 8,2 0 0,1 0 3,2 0 1,1 0-1133,3 0 1,1 0 1193,4 0 0,0 0-416,-19 1 0,0 0 0,4 0 385,4 0 1,4-1 0,2 0 0,-3 1-257,5-1 0,-3 1 0,4-1 264,-1 1 1,3-1-1,1 1 1,-4 0 4,3-1 1,-2 2 0,0-1-124,-13 0 0,1 1 0,-1 0 0,1 0 83,1 0 1,-1 0-1,2 0 1,2 0 4,5 0 1,3 1-1,3-1 1,-2 0-1,-2 1 5,1-1 1,-3 1-1,1 0 1,2-1-48,0 1 1,3 0 0,1-1 0,-2 1 0,-3 0 53,-2 0 0,-3 0 0,-2 0 0,1 0 0,1 0 0,0 0 0,0 1 1,1-1 1,-1 0 1,0 0-1,1 0 1,-1 0 1,1 0 1,-1 0-1,0 1 1,1-1 84,-2 0 1,1 0 0,0 0-1,4 0 27,-8 0 1,4 1 0,1-1 0,0 0 0,-1 1 0,-2-1 20,11 0 0,-2 0 0,-1 1 0,4-1-52,-12 0 1,3 0 0,1 1 0,0-1 0,-2 1 0,-3-1 49,8 0 0,-3 0 0,-1 0 1,1 1-6,1-1 0,0 0 0,0 0 1,1 0-1,-1 0 1,1 0-1,0 0 1,0 0 4,1 0 1,0 0 0,0 0 0,0 0-99,1-1 1,0 0 0,0 1 0,1-1-78,-2 0 1,1 0 0,0 1-1,5-2 21,-9 1 1,3 0 0,1-1 0,2 1 0,0-1 0,0 1 8,-7-1 0,1 0 1,0 1-1,0-1 0,0 1 1,0-1-1,0 0-11,0 0 1,1 1-1,-1-1 1,0 0-1,0 0 1,0 0-1,-1 1 3,8-2 0,0 1 0,0 0 0,-1-1 0,-3 1 0,-2 0-1,-4 0 0,-2 0 0,-2 0 0,0 0 1,0-1-14,2 1 1,-1 0-1,1 0 1,-1 0-1,0 0 6,12-1 0,1 0 0,-1 1 1,0-1-5,0 0 0,0 1 1,-1-1-1,1 0-6,-2 1 1,0-1 0,0 1 0,0-1 2,-1 1 1,0-1 0,-1 1-1,0 0 28,-1-1 1,-1 1-1,1 0 1,-1 0 68,-1 0 0,-1-1 0,1 1 0,-1 0-114,-2 0 1,-2 0 0,2 0 0,2 0-103,0 0 1,3 0 0,1-1 0,-2 1 0,-2 0-100,-2 0 0,-2 0 0,-1 0 1,2 0-135,11-1 0,2 0 0,0 0 1,-6 1-733,-5-1 1,-4 1-1,0-1 1253,4 0 1,0 0 0,-6 0-1,-5 1 1,-5 0 0,-2 0-1,0 0 1</inkml:trace>
  <inkml:trace contextRef="#ctx0" brushRef="#br0" timeOffset="20160">14392 4956 18347,'-2'-54'1127,"0"1"1,1 6 0,0 9-607,-2 21-252,1 8-151,0 4-107,-4 12 76,-3 23 0,0 10-71,1-2 1,0 5-1429,-1 15 1,-1 7-1,3-4 1412,0-3 0,2 1-17,0 0 1,2 4-1,0-8-702,2-12 1,0-4 690,0 13 0,0-2-356,1 13 333,0-7 6,0-7 12,-1-6-6,1-7 16,-2-5 18,1-6 10,-2-6 2137,0-4-1940,-5-6 2973,1-9-3147,-3-6 756,3-9-762,-1-5 6,0-6-5,0-6 10,1-5-301,0-6 307,2 5 1,1-1-518,1 7 1,1-2 516,0-20 0,1-8 0,1 4-1458,1 8 1,1 1 1435,0-5 0,1-4 0,0 6 13,3 6 1,0 4-733,1 0 0,0 0 735,1 3 1,0 1-46,1 4 1,1-1 61,5-8 1,2 0-43,-4 13 1,0 0 5,5-6 0,2 0-3,2 5 0,2 3 11,14-13-599,-12 16 1,1 2 587,14-2-11,1 4 884,1 6-878,1 4 485,-13 6 1,1 3-503,31 10 0,-2 3-1,-14 15-16,-25 1 6,-7 6 0,-8 4 64,-9 2-51,-9-9 1,-6 1 0,-8 3 0,-4 1 183,1-5 0,-3 1 0,0-2-192,-11 8 0,1-3-8,-3-1 0,3-2-12,11-10 1,2-1-6,0-1 0,1 0 655,-22 16-815,5-3-190,8-4-247,8-3-419,7-5 1058,12 8 0,4-17 0,6 6 0</inkml:trace>
  <inkml:trace contextRef="#ctx0" brushRef="#br0" timeOffset="21648">15279 4946 15378,'2'-9'1810,"-1"2"-1021,-1 7 858,0 0-689,-88 8-2292,53 0 1435,-17-1 0,0 3 179,12 13-2814,11-3 2596,-7 6-2030,16-6 1985,2-1-1350,6 1 1344,4-2 361,3 0-361,3-2 6,3 0 1516,3-2-1505,4-2 2297,14 3-2269,10-6-23,2-1 3048,4-5-3047,-8-7 11,1-1 50,15-13-11,-12 2-5,9-7 16,-18 5 28,-2-1 1,-6 0-3253,-3-2 3286,-4 0 160,-4-7-143,-2 8-17,-3-4 5,-3 9-22,-1 4-28,-3 2-17,-1 2-27,-2 3-24,-1 2-10,-2 2-6,-2 3 3285,-1 3-3269,-1 3 337,-1 3-359,1 3-10,-5 13-7,4 5 6,2 1-11,7-2 0,6-11-5,1-1-6,9 5 11,1-5-6,9 3 0,-1-8 23,4-2-6,2-2 29,27 0-35,-17-6-5,21-2 0,-15-12 11,-10-1 6,7-6 6,-16 4-12,-2-2 17,-5 0 56,-2-8-45,-5 4-5,-2-6-12,-4 5 6,0 0 11,0-1-11,-1 0 0,0 0 23,0 1 10,0 1 23,4-9-39,2 8-34,3-6 28,3 9 1,2 3-7,2 1 6,1 2-16,3 2 10,1 2-10,1 2-12,0 2 6,-1 2-6,0 1-11,-2 3 11,0 2-11,-2 5-11,-1 2 11,-2 3-11,-3 2 22,-1 25-28,-5-13 23,0 19-12,-4-22 12,0-1 11,0-1-17,1-2 5,6 5 12,4-3-17,3-2-6,3-7 12,-2-9 5,13-1 0,-4-4-33,11-5 28,-8-3 5,16-13-6,-11 1-529,10-7 535,-16 5-3198,-2-3 3215,-3-1-16,-4-3-1772,-3-1 1778,-2 0-298,-4 0 313,-2 2 277,-4-7-259,0 10-1,-6-4-11,0 11 12,-4 3 2288,-1 1-2295,0 3 2618,1 2-2634,0 1 653,0 4-670,1 0-11,0 1 0,1 2 11,0 2-16,0 2 10,-1 5-22,0 1-11,1 3 17,1 3-17,1 0 6,1 2 11,1 1-34,1 0-3409,2 2 3359,2 1-1190,3 1 1066,3-1-72,2 0-448,11 6 307,-3-9 57,9 4 67,-4-13-22,1-3-90,4-3-35,1-3-9,3-2-683,1-3 979,2-2 89,-2-4 51,-1-2 56,-4-3 2482,-3 0-2415,-6-3 174,1-11-96,-7 6-1445,0-7 1547,-8 10 73,0 2 32,-2 1 35,0 2 10,-2 3 927,-1 1-955,0 1-44,-1 1-50,0 1 3341,0 2-3448,0 1-61,1 2-40,-1 1-101,1 6 29,1 0-7,1 8-4,0 2 4,0 4-10,0 3-12,-2 2 6,1 1 0,-2 0-11,0 0 0,0-1-6,-2-1 0,2-3 1,-2-2 4,2-5 7,0-2 5,0-5 17,0-3 16,0-2 23,4-4-33,1-2-12,6-6 0,0-2 11,1-3 1,2-2 55,13-21-670,-10 14 632,9-16-52,-7 15 24,-5 8-1,3-3-11,-6 11 11,1 3-17,-3 4 1,1 0-1,-2 6-11,1 1 17,1 5-5,1 3-1,0 3 6,2 3 11,-1 2-11,10 10-11,-5-6 627,7 6-622,-5-11 66,1-1-60,3-2-5,2-1-3393,3-1 3387,2-4-1482,1-2 1482,2-4-44,15-6 33,-11-4 22,11-7-6,-16-2 2328,-3-3-2311,-2-3 2126,-5-3-2126,3-19-6,-10 6 56,2-15-44,-9 10 5,-4 10 1,-1-1-1,1-19-3,-2 18 1,0 0-608,-2-11 644,0 3 411,-1 5-226,-5-8-73,0 15 6,-4-3-6,3 17-23,1 6-66,0 2-29,2 4 621,1 3-655,1 1 1,0 2-6,0 4 6,-2 6-17,0 3 6,-1 7-1,0 3-3402,1 6 3391,-1 3 1,2 5-169,1 3 110,2-8 0,0 1-76,3 20-120,-2-18 1,2 0-66,6 15-607,1 0 400,3-4 2839,1-4-3920,8 6 706,-6-16-278,5 2-809,-8-18 1994,2-2 0,-8-8 0,1-1 0</inkml:trace>
  <inkml:trace contextRef="#ctx0" brushRef="#br0" timeOffset="21821">17195 4896 15409,'35'-26'-3,"0"1"0,-1-1 1,16-9-1,-4 7-75,7 14-113,2 2 814,-2 2-1424,-2 2-2066,-19 5 1,-1 0-5781,11 0 9161,3 1 0,-32 2 1,-6 0-1</inkml:trace>
  <inkml:trace contextRef="#ctx0" brushRef="#br0" timeOffset="23556">15460 5997 19178,'0'-9'1951,"0"3"-1247,0 6 1011,0 0-1038,2-63-384,-2 42 157,0-20 0,0 3-263,-2 25-155,-1-5 346,0 11-325,2 3-240,-1 1-71,2 2 185,-1 10 96,1-3-10,0 8 22,1-2-13,0-2 59,1 4 0,-2-7 32,1 0-65,-1-3-57,0-2 24,0 0 185,0-1-231,-2-4-87,1 2-18,0-2 2,1 3 120,0-1-82,0-1 21,1 1 179,0-2-7,2 1 124,-1 0-29,1-1 9,0 0-56,-1 0-23,1 0 12,-2 2-15,-1 0-169,1-1-50,-1 1-9,0 0-49,0-1 64,0 1-308,0-1 290,-3 5 124,1-1 72,-2 4-37,1-2 10,1 2 23,-2 0 5,0 1 1,2-2 9,-1 0-146,2-3-17,0 0 41,1-1 26,-1 0 56,3-4-25,-1 1-40,3-3 40,-1 2-8,-1 0 49,1-1-28,0 2 70,-1-1-136,0 1-107,0-1 22,2 0-36,-1-1 20,-1 1-25,0 2-28,-1-1 5,-4 7 36,-1 0 157,-10 15-12,1-3-3,-8 10-7,1-3 13,-4 7-5,-3 5 14,-7 7-947,5-4 0,-4 3 938,6-9 1,-2 0-1,-2 3-10,0-1 1,-1 2 0,-2 1-1,0 0-4,-5 3 0,-2 2 1,0-1-1,2-1-626,4-6 1,1 0-1,0-1 1,0 0 628,-1 1 0,0-1 0,1 1 1,1-4-4,0 2 0,2-3 1,-1-1 3,2 1 0,-1-1 1,-1 1-1,-8 8 1,-2 0-1,2-1-973,-4 4 0,0-1 968,9-7 1,-2 1 0,3-3-2,0 0 0,2-1-74,1-1 1,1 0 51,-1-1 1,2 1-4,1-2 0,-1 1-31,-8 9 0,0 0 8,10-10 1,1 1-29,-6 5 0,1 1-423,9-6 1,3-2-4309,-5 19 4755,8-4 1,14-20 0,5-14-1</inkml:trace>
  <inkml:trace contextRef="#ctx0" brushRef="#br0" timeOffset="24122">15529 5926 14072,'0'-5'3794,"0"1"1164,0 4-5624,-21-60 799,14 44-40,-5-18 1,0 6 98,9 24 461,0 2-549,1 0 415,2 1-567,12 10-104,-2-1 262,13 10 2,-5-3-29,2 1-36,3 3 16,13 10-3235,-8-7 3322,11 9-163,-11-8-231,2 0 244,2 0-129,4 1 154,5 0 2,10-1 1,3 1-783,-16-9 1,0 1 776,3 0 1,4 2 0,-3-2 8,0-1 0,-1-1-44,4 1 1,0 0-4,2 1 1,1 0 0,-1 0 0,2 1-217,0 0 0,-1 0 170,0 2 0,-1-1-38,-1 1 1,-1 0-665,-2 0 1,0 1 575,-2 0 1,-2 1-45,-3-1 0,1 2-579,8 8 0,-1 1-385,-13-7 0,-2 1-3126,6 4 0,-3-1 4300,-1 5 1,-16-17 0,-6-6 0</inkml:trace>
  <inkml:trace contextRef="#ctx0" brushRef="#br0" timeOffset="24720">13057 8685 24179,'-48'-7'157,"0"-1"0,4 2 0,3 4-228,-11 22-197,21-4 0,0 2 385,-1-1 1,1 1-34,0 2 1,2 1-17,3 0 1,3-1-363,-11 12-45,-3 7 184,22-15-565,10 20-49,7-16-56,9 14-1668,19-11-49,-5-9-2085,14 6 4589,-3-7 0,-18-10 1,1-1-1</inkml:trace>
  <inkml:trace contextRef="#ctx0" brushRef="#br0" timeOffset="25344">13475 8367 18335,'18'-49'845,"1"1"1,-2 5 0,-4 7-229,-6 15 245,-2 6-201,-4 4-420,0 6-168,-1 2-8,-2 12-31,-2 2 164,-2 12-170,-8 18 6,3-4-1525,-5 16 1525,4-10 33,2 4-44,0 1-12,0 3-627,-1 0 610,0 1 1,1-1 5,0-2-11,0-3-1,5-8 1,1-1-6,0 1-186,1 20 192,5-47 1404,2-3-1348,1-4 729,0-2-522,14-12-207,-3 1 5,12-12 107,13-18-95,-14 12 5,14-19 6,-21 18-445,0-2 439,0 2 12,0 0 215,0 4-205,6-4-44,-2 7-28,0 2-40,-8 10 18,-7 10 5,-2 4 0,-1 5 455,1 3-455,6 26-6,-5-12-3391,5 19 3402,-8-19-1023,2 10 1012,-2-10 1,3 5-23,-1-14-476,1-2 493,1-2 2643,0-3-2604,17-3-11,-8-5-6,14-5-5,-10-7 16,2-5-11,1-3 0,1-2 17,1-3-5,-1-2 22,-1-1 106,7-13-45,-9 10 1188,4-8-1165,-13 14 16,-2 4 29,-2 2-17,-3 3 11,-1 4 799,-2 3-878,-3 2-27,0 3-73,-1 0 285,0 8-269,-2 0 1,1 8-12,-2 0-61,-1 12-17,1-5-291,-2 19 11,3-17-219,0 7-324,2-11-2365,3 4-183,2-7 3455,4 3 0,-4-13 0,1-1 0</inkml:trace>
  <inkml:trace contextRef="#ctx0" brushRef="#br0" timeOffset="25527">14514 8137 20705,'-5'-3'1518,"1"1"-11349,4 2 8632,-13 39 1,10-30 0,-10 30-1</inkml:trace>
  <inkml:trace contextRef="#ctx0" brushRef="#br0" timeOffset="26279">14526 8923 22923,'39'-44'115,"0"1"1,-3 2 0,-5 6-48,-10 7 66,10-19-78,-7 8-460,6-15 443,-11 11-6,0-2-5,-2-4 6,-1-1 0,-2-2 5,-2 1 17,-6 19 0,1 0-2873,2-13 2945,0-7 24,-7 27 980,0 6-981,-2 5-33,0 5 269,-1 3-348,0 4 495,0 1-539,0 1 3391,-1 1-3375,-1 4 34,-2 4-45,-2 5 0,-3 7-17,-1 5-28,-2 6 34,-1 4 0,0 3-31,5-7 0,1 1-1024,-1 18 1001,3-15 1,2 0-92,1 15-29,2 2-34,1-1-27,3-2-35,2-3-44,5-4-39,3-5-39,4-6-45,3-5-566,3-5 662,4-4 60,3-4-616,27-3 309,-21-9 0,1-2 203,1-1 0,1-1 309,1-4 1,-1-2-94,16-11 225,-1-2 78,-3-4 79,-5-3 55,-5-3-747,-5-2 871,-8-1 425,2-14-286,-9 1 280,-5-6-93,-10 18-404,-10 10 853,-6 14-859,-13 5-180,1 2 1,-11 7-28,5 3-29,-1 6-22,1 3 1554,-8 13-1577,11-5-10,-3 8-12,13-7 391,4 0-396,1 2-11,4-2-40,2 10 12,1-11 5,6 6-45,9-11 57,1-7 16,9-1 11,23-14 6,-15-4 0,19-8 12,-24-2 16,-1-4-6,-3-3 62,4-16-28,-10 6-6,2-13 23,-10 10-1522,-2-22 1572,-3 14 17,0-17 39,-1 23 28,-1 1 17,0 5 196,0-4-235,0 13-11,0-1-34,0 14-28,-1 5-39,0 2-51,0 3-56,1 2 23,-1 4 1640,1 5-1640,0 19 11,1 0 0,-1 16-42,0-12 0,1 1-92,-1 20-345,-1-16 0,0 2-87,-1 5 1,-1-1-1637,1-9 0,0 1 810,-1 11 0,1 0-4696,0 17 6012,3-28 1,0-2-1,0 2 1,2-2 0</inkml:trace>
  <inkml:trace contextRef="#ctx0" brushRef="#br0" timeOffset="27445">17955 7667 16602,'24'-57'1133,"1"0"0,-3 0 1,-4 8-692,-10 18 665,-4-1-844,-9 17 174,-4 4-263,-19 4-96,2 6 17,-15 7-589,5 8 640,-4 8-1,-3 7-33,-2 5-16,0 6-46,-1 4-33,25-20 0,0 1-6,1 0 0,1 0 0,-17 28-11,6 0-17,4-1-45,13-16 1,1-1-62,-1 16-39,2 10 326,14-26-461,7-5-61,8-5-3150,7-3 3104,7-4 18,7-3 25,5-5 48,7-5 53,3-4-65,-11-8 0,1-1 23,-10 1 0,0-2-40,10-4 0,2-4-280,-1-4 1,0-3 394,0-4 0,-1-3 210,0 0 0,-3-2-289,-4-1 1,-5-3 414,-5-6 0,-4-2-20,-5 10 1,-2-1 469,4-12 1,-1 0-415,-8 12 1,-1 1 58,0 0 1,-1-1-158,3-13 0,-1 0 311,-4 13 1,-1 1 33,2-10 0,-1 3 325,-2-10-39,-2 4 487,-3-13-683,-2 18 346,-1-17 183,-1 32-698,0 0-49,2 15 1718,0 6-1881,1 3 1500,0 3-1612,1 0 658,-1 5-642,1 4-3357,0 20 3374,1 1-14,0 4 1,-1 2-769,1 17 751,-3-3 1,-1 2 5,0-18 0,0 0-3,-3 12 1,0 0-6,0-11 0,0-1-1,-1 0 1,-1 2-28,-5 24 0,0 1-698,5-24 1,1-1 730,-4 19 1,2-4-1,5-9-356,2-6 351,1-5 2097,1-7-2103,2-4 12,3-6 27,0-6 838,8-11-809,8-16-40,4-6 17,7-9 1820,-5 6-1848,2-2 28,11-14-6,-9 10 28,8-9 29,-6 8-34,-9 13-34,3-3 11,-12 14 732,-4 4-760,1 2-5,-2 4-17,-1 1 33,2 4-27,1 7-17,4 8-2902,0 1 2918,0 3 1,-6-5-6,1 0 5,1-1-61,18 12 73,-10-13 6,14 7-7,-4-16 18,-7-3 3386,7-4-3375,-11-4 11,-1-3-17,-2-4-3375,-1-3 3386,-1-2 18,-2-1 60,2-12-2301,-5 6 2240,2-9 23,-7 11-322,1-1 333,-1 2 2106,-1 2-2084,1 1 17,-2 4 5,0 3 23,0 2 3122,-2 3-3184,0 3 699,0 1-822,0 1 34,-2 7-17,-2 1 34,-2 8-12,-1 3-3391,0 1 3380,-1 4-34,0-1-33,1 3-224,-1 12 56,4-7-812,-1 9 482,5-12-371,1-1-638,2-2-1355,4-2 2946,4 0 0,-5-12 0,0 0 0</inkml:trace>
  <inkml:trace contextRef="#ctx0" brushRef="#br0" timeOffset="27618">19507 7188 14813,'-36'-5'-2801,"8"-1"1,28 10-1</inkml:trace>
  <inkml:trace contextRef="#ctx0" brushRef="#br0" timeOffset="28000">19598 7817 25038,'27'-47'74,"1"0"1,-3 2 0,-2 7-7,0 9-1869,11-23 1851,-7 9-33,-9 13 0,-1-3 14,1-4 0,-2 0-12,-3 8 1,0-1-1,3-10 1,0 1 14,4-14 10,-3 3 12,-3 3 6,-3 5 892,-5-9-697,-2 12-139,-2 4-23,-4 17-33,-1 13 364,-1 3-431,-6 5 123,-1 3-124,-18 20 1,7-1 760,-12 15-755,12-6-34,-9 19 1,12-10-23,-4 15-771,13-16 704,3 2-56,4 0-62,3 1-56,5-2-101,3 1-123,7-4-157,5-1-1410,21 9 340,-5-15-1039,-11-12 1,3-3-306,15 2-2218,3-5-210,-2-3 5520,-7-5 0,-16-3 0,-10-2 0</inkml:trace>
  <inkml:trace contextRef="#ctx0" brushRef="#br0" timeOffset="28402">20677 7486 22153,'-18'-42'549,"-1"0"0,5 5 0,-3 9-320,-16 20 157,5 7-241,-4 5-27,-3 5 0,-1 5-29,1 2-1030,1 4 980,5 0 91,-4 12-130,13-7-6,0 8-27,14 0 10,4-8-16,4 7 5,6-12-16,4-3 11,4-2 109,3-3-93,3-3 6,3-5-5,4-1 5,2-6 6,3-3-305,4-5 338,0-6 787,1-4-787,-1-3 6,-2-4 204,-3-3-209,-4-4-517,-4-3 550,-11 8 0,-1-3 17,4-18-31,-7 16 0,-2-1 53,1-17 17,-3-1 34,-1-1 16,-2 1 42,-2 18 1,0 0 30,-1-15 12,-2-8 5,-1 28-28,-2 5-28,-1 4-23,1 5-21,0 5 298,1 3-361,1 4-44,1 2-45,0 3-17,-1 3 6,1 3 569,-1 8-553,0 7-10,0 8-6,0 8 5,-1 9-2748,1 7 2698,-2 8-6,2-28 1,0 0-68,0 2 1,-1 1-74,0 1 0,0 2-390,-1 0 0,0 0 9,0 2 1,0 1-1474,-3 20 1,1 0-1118,3-14 1,-1 0 3172,2-2 0,-1 3 0,1-7 0,1 9 0,0-2 0</inkml:trace>
  <inkml:trace contextRef="#ctx0" brushRef="#br0" timeOffset="29127">13245 9659 24554,'-27'-16'-145,"-3"13"597,-4 41-769,-3 5 877,-5 4-358,21-21 0,-1 3-1323,-8 11 0,-4 6 0,3-2 1099,-2 2 1,1 0 15,-2 3 0,-3 4 0,3-3 98,2-3 1,2-3-227,-3 4 1,0 0-700,-1 0 1,-1 0 500,-1 0 0,-2 0 0,0-1 0,-1 0 121,-2-1 1,-1-1-635,-1 0 1,0 0 633,-1-1 1,-1 0 3,-1-1 1,0-1 122,1-1 1,-2 0-26,6-6 1,-2 1 0,2-3-4,-4 4 0,0-1-161,2-2 1,-2 1-1,6-4-248,9-7 1,4-3-152,-5 4 0,4-3-737,6-1-8422,11-6 9604,7-7 1,3-4-1,1-3 1</inkml:trace>
  <inkml:trace contextRef="#ctx0" brushRef="#br0" timeOffset="29697">13447 9726 14997,'-4'-2'2980,"0"0"773,4 2-3580,-37-8 29,32 11 23,-25-5-1,43 14-23,5 1-38,4 2-29,6 0-3153,5 2 3109,4 1-23,5 1-16,4 2-18,3 2-22,3 3-14,-11-4 1,0 1-915,-10-4 0,1 2 900,11 6 1,-1 2-213,-11-6 1,-2 1 219,2 2 1,0 1-841,1 3 1,0 0 806,0 1 0,1 3-145,1-1 1,3 3-1,-2-1 219,6 5 0,4 3-945,-10-10 0,5 4 0,3 3 0,-2-2 0,-4-4-689,0 0 0,-3-4 1,3 3 1628,8 7 1,4 3-1,-1 0 1,-9-9 0,-10-9-1,-4-3 1,1 0 0,0 0-1</inkml:trace>
  <inkml:trace contextRef="#ctx0" brushRef="#br0" timeOffset="30792">10679 12467 19600,'-7'-46'593,"1"-1"1,1 5 0,-3 9-51,-6 17 102,-11 1-432,3 7-40,-10 1-284,6 6 239,-2 6-27,-1 4-6,-3 7-1610,1 8 1,0 4 1542,-10 10-17,9-6 1,1 3-1264,-1 9 1241,3 4-11,2 3-40,4 2-33,1 2-73,5 1-157,8-17 0,0 1-233,0 19 266,5-23 1,1 0-353,7 7-106,4-5-135,7-5-124,6-7-1427,18 0-90,-4-18 0,2-3-336,25 1 1700,-24-7 0,-2-2 1162,-2-8 0,-16 6 0,-7 1 0</inkml:trace>
  <inkml:trace contextRef="#ctx0" brushRef="#br0" timeOffset="31429">11047 12431 5760,'14'-52'1295,"0"1"1,-1 4 0,-3 4-338,-2 2-117,-3 3 2236,-1 3-2444,-3 4-67,0 3 1791,-1-3-1506,0 9-548,-1 2 723,0 12-925,-1 7 2920,0 5-2954,-1 5 299,-4 21-299,0 1-31,-2 3 1,0 2-339,-3 13 316,4-16 0,0 1-412,0 2 1,1-1 408,-4 20-602,4-19 1,1 1 584,-2 14 12,1 1-87,2-2 53,0-2-2400,2-1 2416,1-3 150,2 9-138,1-15-1302,3 11 1291,0-27 22,5 3-6,-3-17 2130,2-2-2118,1-9 442,11-11-454,9-13 12,3-5 2153,4-6-2159,-9 7 23,-2-4 16,0 0-14,-2-1 59,-2 2 79,5-11-1178,-7 13 1099,3-6-16,-9 17-12,-1 3-22,-1 4 1101,2 1-1124,-3 6 16,0 1-38,-3 5 1258,-2 1-1252,4 6-1,-4 2 7,2 7-1,-4 4-6,-2 3 40,0 3-39,-2 2-12,-2 1 6,-1 0-22,-1 0 16,0-2 12,3 8-23,4-10 17,2 5-6,4-14 1,3-3 5,1-2-6,2-5 1,1-2 5,2-4 11,2-4-6,1-4-5,3-5 12,-1-2-12,3-4 11,-3-1 0,0-2 6,-2 1 0,-2-3 22,-2 2 73,3-11-51,-6 9 23,1-5 40,-7 13 22,-2 3 33,-1 4 17,-2 2-17,0 3 107,-1 2-219,-1 2-28,0 0-33,0 6-1,0 0-5,-2 13 6,2-4 0,-2 8-18,2-4-10,0 1-146,2 8-3398,2-7 3309,2 7-163,3-9-544,3-2-94,1-1-651,2-2-732,1-1 2441,13-2 0,-16-5 0,7-1 0</inkml:trace>
  <inkml:trace contextRef="#ctx0" brushRef="#br0" timeOffset="31587">11953 12193 15771,'-3'-3'2207,"0"1"-5484,3 2 0,0 0 0</inkml:trace>
  <inkml:trace contextRef="#ctx0" brushRef="#br0" timeOffset="32364">12064 12882 23726,'36'-38'79,"0"0"1,0 0 0,8-10 0,-5 4-22,-15 16 1,-3 1-2082,-2-5 0,-1-1 2107,8-20-42,-9 17 0,-3-1 36,5-20-22,-2-2 280,-8 28 1,-1-1-318,1 0 1,-1 0-3,0 0 0,0-1 14,-1 2 0,0 0 64,6-28 51,-4 7 56,-3 8 296,-5-2-285,-4 19-45,-4-1-56,-3 19-39,-2 4 816,-11 10-866,4 4-18,-8 11 1,6 4 0,-2 6 5,3 7-9,6-6 1,1 1-741,-4 23 735,6-17 0,1 0-25,-2 22-39,5 1 907,2 1-1031,3-1-78,5-2-117,4-2-2227,5-1 1874,5-3-308,4-3-2258,4-4 1440,3-5 243,2-8-685,2-7-1312,15-7 1719,-11-10 1469,11-8 1115,-15-11-567,0-8 2199,-5-12 0,8-12 0,-1-3 1,-5 8-1892,-4 5 1,-1 1-246,4-7 1,6-8 0,-3 2-1,-9 10 395,-10 0 31,-3 3-24,-4 4-27,-2 4-51,-3 6 1623,-3 3-1797,-3 6-95,-4 3-89,-7 4-45,-2 4-6,-6 3-16,-3 6 16,-15 13 971,12-3-1055,-8 11 0,18-8 0,3 2-5,5 1 3212,3 0-3213,3 1-22,2 10 6,3-9-80,4 5 57,3-13-5,2-3-22,4-2-12,1-4-6,2-3-38,4-4-63,15-5 96,-6-6 50,10-6-5,1-15 50,-9 0 6,6-10 17,-14 4-1145,3-21 1178,-7 9-33,-8 13 0,0 0 33,1-18 6,0-2-6,0-5-5,-1 15 0,1 0-32,-2 10 1,1 0 11,2-9 0,1 2-223,6-9 511,4-7-145,-9 19 245,2-2 13,-11 17-387,-2 11-40,0 1-27,-2 8 17,0 9 5,-2 4 0,-3 29-5,-7 19-899,7-29 1,-1 2 886,-1 3 0,0 0-5,-4 21-298,0 3 208,1-2-1289,5-17 0,1 0 533,-1 20 78,4-23 1,3-1-1987,7 12-6807,5-8 9572,2-8 0,-7-17 0,-3-7 0</inkml:trace>
  <inkml:trace contextRef="#ctx0" brushRef="#br0" timeOffset="32946">15412 11715 23192,'-56'9'87,"-1"0"1,2 4 0,7 7-82,21 5 0,5 3-1,-1 1 1,1 1-6,2 5 0,1 0-2836,5-7 0,0 1 2816,-4 9 1,1 1-54,-4 17 1038,1 1-1178,3-2-134,3-2-107,6-4 293,2-3-645,7-5-376,6-4-465,6-5-7539,36 5 8888,-18-19 298,22 2 0,-39-18 0,-5-2 0</inkml:trace>
  <inkml:trace contextRef="#ctx0" brushRef="#br0" timeOffset="33551">15669 11857 11071,'14'-40'1338,"1"-1"1,0 0 0,5-15-1,-1 4-588,-7 20 1,0-1 246,6-26 1,0 0-690,-8 27 0,-1 1 207,6-26 0,-2 4-50,-8 26 130,0-1-254,-4 18 366,-1 5-590,0 3 17,0 2-117,0 6-2107,-1 16 2135,-1 5-6,-4 16 219,-1-2-236,-2 4-39,-3 5 34,0 4-332,-2 3 323,4-14 0,-1 2-492,2-11 1,1 0 480,-3 11 1,0 0-15,-1 14 6,2-4-3,6-22 0,1 0 2741,0 25-2732,4-6-6,4-17-1,1-19-4,1-6 21,1-5 6,1-3 1,2-8 79,4-4-85,3-6 0,3-5 135,3-3-119,3-2 29,13-17-18,-10 8 1,10-10 16,-14 13 6,-2 2 112,5-6-84,-10 12-5,2-1-1,-11 13-33,-3 5 1474,-2 2-1496,-2 2-23,-1 3 5,-1-1 6,1 6 1,0 9 314,1 3-321,0 9 1,-2-2 5,0 0-11,0 2-11,1-2 0,2-1 0,2-1-40,9 5-3369,1-9 3387,7 3 5,-1-12 5,1-4 6,13-5 17,-9-4 6,7-6 16,-1-12-10,-10 3 4,7-8 57,-7-3-22,-7 5 10,2-8 158,-4-7-96,-6 16 28,3-11 6,-9 23 3588,0 0-3600,-1 6-22,0 0-61,-1 5 5,0 1-67,-2 3-11,-1 1 22,-2 6-16,-2 1-1,-1 5-5,0 1-84,-2 12-1,3-6-66,1 7-101,4-9-840,4 6 44,3-5-722,4 3-2061,2-11-5989,0-2 9075,-1-4 1,-5-4-1,-2-3 1</inkml:trace>
  <inkml:trace contextRef="#ctx0" brushRef="#br0" timeOffset="33719">16654 11431 19932,'18'-23'-1748,"-8"-1"1,-2 33-1</inkml:trace>
  <inkml:trace contextRef="#ctx0" brushRef="#br0" timeOffset="34086">16843 12087 25259,'30'-53'89,"-1"1"1,-1 3 0,-5 6-51,-5 8-2821,0-4 2804,1-6 0,0-4-5,1-5-3,-5 11 0,-1-2-9,-2 10 1,-1-1 5,4-10 1,0-3-1283,-2-1 1,-1 1 1284,-2 13 0,-2-1 8,2-9 0,-1 2-884,-1-5 979,-4 9 51,-3 4 6,-2 14 620,-4 2-677,-1 14-33,0 3-11,-7 3 2115,2 4-2166,-7 5 3292,-9 19-3292,6-1 0,-10 17-2962,10-6 2946,0 5-1,9-8 1,0 1-2297,-4 21 2285,7-19 1,1 0-1540,3 14 1489,3 1-382,4-2 270,4-1 271,3-16 1,3 1-1258,5 0 0,1-1-577,-1-1 1,3 0 1730,3-1 0,-1-5 0,-3-6 0,-1-1 0</inkml:trace>
  <inkml:trace contextRef="#ctx0" brushRef="#br0" timeOffset="34510">17873 11632 22099,'-13'-40'491,"1"1"0,-6 3 0,-3 10-284,-10 25 1089,-14 5-1150,7 7-1135,0 4 1045,0 4-5,4 2-29,4 2 526,1 14-565,8 14 6,6-8-17,10 2-11,10-25-12,3-3 590,5-2-606,3-4 5,3-3-5,3-4-17,3-3 34,3-3 10,0-3 907,1-6-884,-1-3-3209,9-14 3254,-10 4 23,5-11-209,-14 6 248,3-22-18,-6 7-214,-7 13 1,0-1 231,-1-19-684,0-4 695,-2-4 27,0-1 1166,-3 17 0,0 0-1110,0 1 1,-1 1-87,0 1 0,0 2 81,-1-22 1,-3 28-12,0 7 343,-2 1-511,2 11 454,-1 1-454,3 10 1425,0 1-1425,0 6 520,1 4-520,-1 10 0,1 30 0,0-13 0,0 2-433,0 2 0,1 1 433,0 6 0,0-2 0,0-9 0,1-1-43,1 0 1,0 1-635,1 1 1,0 0 370,1-1 1,1 2-1126,4 18 0,1 0-994,-2-12 0,0 0-2491,3 11 1,0-3 4350,-4-19 0,0-4 0,0 4 0,-2-14 0</inkml:trace>
  <inkml:trace contextRef="#ctx0" brushRef="#br0" timeOffset="35411">19950 8340 19091,'-38'46'183,"-1"0"0,2-4 0,7-4-65,9-1-56,-3 3-12,-2 5-16,-4 5-34,-3 4-329,14-26 0,-1 2 281,-1 1 0,0 0-626,-1 2 0,-1 0 559,0 0 1,-2 1-220,-9 15 1,-1 0 106,10-13 1,0 0-122,2 0 1,-1 2 0,3-4 160,4-3 1,4-3-520,-11 23 294,23-27-697,11-19-163,8-9-61,6-7 201,6-7 718,-4-1 1,2-3 125,4-4 0,-1-1 450,1 1 1,0-3 44,6-11 1,-2 0-38,-16 15 1,-1-2 269,11-19 0,-2-3-130,-12 19 1,-2-1 137,4-10 1,-1 1 676,4-20 152,-3 1 29,-1 0-1073,-2 2 865,-3 3-107,-2 2 667,-3-11-3470,-3 20 2389,-2-5-133,-5 16-63,0 11 789,-2-1-907,2 13 633,1 1-745,0 4 2903,2 0-2998,0 3 1235,3 2-1252,4 3-11,7 2 29,21 9-306,-2-3 277,18 5 16,-5-4-21,4 2 22,7 0 8,2 3 0,2 1-1148,-21-6 1,1 0 1101,1 0 1,3 2-1,-4 0-1011,-4-1 0,-3 0 1009,3 0 1,0 2-6,2 0 0,0 0-225,2 1 0,1 1 225,1 0 0,2 0-374,0 1 1,4 1 337,-1-1 1,4 2 0,2-1-190,-10-3 0,2-1 1,0 0-1,1 1 169,-1 0 0,1 0 0,0-1 0,0 1-37,0-2 1,1 1 0,-1-2 0,-3 0-242,1 0 0,-2-1 0,0-1-41,-1 0 0,0 0 0,2 0-2168,12 3 0,2 0 1,-3 0-1816,3-1 0,-2 0 4358,-11-3 0,0 1 0,-7-3 0,2 0 0,-18-4 0</inkml:trace>
  <inkml:trace contextRef="#ctx0" brushRef="#br0" timeOffset="36695">19686 10111 16325,'-2'-3'3255,"1"0"822,1 3-4015,-43-25-1,22 26-5,-35-14-1276,31 36 1248,-2 3 6,-2 4 2,8-6 0,-2 3-39,0 2 0,-1 3-36,-4 8 0,1 2-425,6-9 1,2 0 404,3-3 0,3 0-299,-3 23-102,8-17 208,4 9-22,10-20-40,6-4-45,6-4-61,6-6-73,5-2-50,4-6-751,21-7 661,-10-4-1188,15-8 1451,-17-2 174,2-2 90,-1-4 66,-1-1 89,-1-3-49,-3-3 39,-12 7 1,0-3-756,1-5 1,-2 0 793,1-2 1,-1 0-783,-2-1 1,-2-1 966,-1-5 0,-1 1-171,-5 8 0,0 1 121,4-12 1,0 1 273,5-15 39,-2 2-202,-1 4 186,-3 5-18,-2 4-20,-3 4-24,-3 4 1867,-1-4-1973,-4 12-17,-1-1 2604,-2 11-2660,-1 7 2236,0 1-2404,-1 6 729,0 1-819,0 3 162,-6 10-145,0 3 0,-5 12 7,-1 1-30,0 3 12,-3 5-6,0 2 0,0 3-11,-1 5-11,0 1-686,0 5 694,6-14 1,0 0-9,-4 22-12,4-12 1,2 0-18,0 6-13,5-6 0,1-1 19,4-3 6,2 18 6,9-30 33,-3-17-161,6 2 166,-4-17 1,3-6-34,2-3 29,1-7 4,3-4 1,2-4 34,0-3-12,1-3-836,0-3 842,2-2 0,-1-1-6,3-1-11,-1 1-1141,2 0 1147,1 2 67,11-7 500,-9 13-494,13-8-85,-23 22 17,3 0-5,-12 10 114,-3 1-137,2 4 801,-3 2-801,1 6-5,-4 4 1391,-1 5-1408,-2 3 22,-1 4 0,-1 2-339,-3 2 328,-1 1 11,-1-1 6,0 11-17,2-12-6,5 14 1,3-20 10,13 4-5,-3-16 12,8-1 16,-4-8-28,3-6 0,2-4 0,3-5 5,2-4 34,-2-2 1,-1-1-1,6-7-6,-8 6 1,-1 0 61,-6-2 17,-2 0 28,-5 2 23,0 0-1,-5 4 23,0 2-12,-4 4 113,0 0-191,-1 5 328,0 2-383,0 3-35,0 2 1,-1 3 5,0 3 0,-1 4-5,0 2-23,0 3-5,1 1-12,1 2-22,0-1-185,4 10 51,1-6-157,5 5-191,1-9-302,1-3-510,3 0-1076,1-3 2426,12-1 0,-16-5 0,6-1 0</inkml:trace>
  <inkml:trace contextRef="#ctx0" brushRef="#br0" timeOffset="36868">21098 9692 20380,'-5'-3'2639,"1"0"-3822,4 3-5695,-15 32 6878,17-10 0,-16 14 0,20-22 0</inkml:trace>
  <inkml:trace contextRef="#ctx0" brushRef="#br0" timeOffset="37209">21167 10512 19780,'3'0'2212,"0"-1"-925,-3 1-1125,63-71-1779,-32 39 1684,10-13 0,1 0 51,-7 13-1539,0-2 1505,1-1-12,-3-3 234,0-4-239,-2-3-6,0-4-88,-11 11 0,-1-3 49,-2-3 0,-1 0-352,-1 0 0,-1 0 349,-3 3 1,-4 3 36,-2-11 6,-3 3 2080,-4 7-1906,-10-5-91,1 15 74,-13-4 135,6 22-332,1 2-16,2 12 469,0 13-452,3 5-7,-5 13-10,2 2-6,0 4 891,-2 6-869,1 4-14,5-11 1,0 0-2588,-4 23 2554,7-21 0,0-1-48,2 15-570,3-1 447,6-4-107,6-3-145,7-4-212,7-2-254,4-4-340,7-3-2720,-7-12 0,1-2-5857,13 7 9729,9 2 0,-33-21 0,-7-4 1</inkml:trace>
  <inkml:trace contextRef="#ctx0" brushRef="#br0" timeOffset="37745">22164 10094 16983,'16'-31'395,"1"1"0,-4-20 606,-26 47-934,-14 4-355,4 4 322,-2 5 309,-4 2-331,0 4 1306,-15 10-1307,12-3 0,-8 8-11,16-8 1048,4 1-1054,2 0 1,4-1 16,4-1 17,4-2 2604,3-2-2638,3-4 2026,5-1-2048,11-1 39,3-5-11,25-1 0,-12-8-11,5-7 0,1-3 22,2-5-242,-8 2 0,-2 0 259,-1-8 39,-2-1-27,-3-3 16,-2-1 22,-4-3-5,-1-1-3098,-3-3 3142,-1-2-2101,-1-2 2108,-3-2-38,0 2 60,-1 0-12,-1 3 23,-2 4-11,-1 5 311,-1 6-261,-2 2-107,-1 9-27,0 2 2237,0 7-2254,0 1-34,-2 4-5,0 6 3351,-9 20-3357,1 0 11,-5 17-1671,6-15 0,0 0 1643,-5 21-9,6-18 1,0 2-585,4 1 0,1 2-48,3 3 0,1 1-1133,1 0 0,1-1-321,3-1 1,1-3 2111,11 22 0,-8-29 0,0-2 0</inkml:trace>
  <inkml:trace contextRef="#ctx0" brushRef="#br0" timeOffset="39290">23452 9064 20284,'-27'-26'194,"-1"-1"0,2 4 1,0 10 74,-25 45-157,10-1-580,13-9 0,0 1 519,-10 15-29,2 5-16,2 1-6,3 2-23,13-14 1,2 1-40,-5 16 12,10-17 0,1-1-62,5 8-241,13 12 140,5-17-33,14 7-29,3-21-134,1-9 0,3-3 160,22 1-762,0-6 0,4-4-233,-7-7 1,0-4 311,2 2 0,-2-3-37,-2-3 0,-3-3-160,-16 5 1,-2-2 27,-2 1 0,0-2-316,7-8 1,-2-1 1416,12-15 0,-13 3 0,-3-1 151,-4-10 299,-10 15 1,-2 1 781,-2-17 404,-3-1 207,-2 1-18,-4 14 1,0-1-206,0-17-881,-2 20 0,0 1 1618,0-11-1265,0 4 522,0-11-925,1 13-185,1-5-62,1 19 1057,1 5-877,2 1-432,-3 9 579,1 1-707,-4 6-29,2 5 40,-2 3 11,2 7 124,-1 41-141,-1-14-204,-2-4 1,0-1 192,-4 12 11,-4 3-28,-1 3-17,-3 2 1,-1 1-18,-1 2-5,0 0 17,1-2-28,6-19 0,1 0 11,-2 17 0,1 8-1005,7-26 993,5-8 1,7 2 11,1-13 0,7-3 11,-3-10-5,4-8 11,2-2-6,2-7-5,3-3 27,11-14-5,-8 6-5,8-10 61,-4-2-23,-9 8 6,4-7 152,-5 1-146,-10 16-1,3-5-21,-12 18 720,-2 2-765,0 2 1099,-2 0-1083,3 3-22,-1 2 0,3 2 0,1 3 0,0 1 11,1 2-11,0 0 0,0 1 0,0 0 0,1-1-5,0-1 16,2 0-28,0-2-3375,3 0 3409,1-3-6,2-1 11,1-2-33,2-2 22,10-5-5,-5-2 0,5-4-1,-9-2 6,-1 0 6,-1-1 34,-2-1-7,-2 0 7,-3 0 16,-2 0 11,-1 1 29,-4 1 27,0 0 6,-2 3 6,-1 1-23,0 1-11,-1 1-6,0 1 3331,0 2-3381,0 2-67,0 0 17,0 6-23,0 1-11,0 6-28,0 0-45,0 3-28,0 1-67,0 2-112,0 1-101,0-1-179,0 2-552,0-2-59,1-1-5064,2 4 6263,2-6 0,-1-3 0,-1-6 0</inkml:trace>
  <inkml:trace contextRef="#ctx0" brushRef="#br0" timeOffset="39441">24805 8855 16409,'0'0'0</inkml:trace>
  <inkml:trace contextRef="#ctx0" brushRef="#br0" timeOffset="39990">24962 9381 15513,'0'7'4683,"1"-1"-3720,-1-6 2991,0 0-3803,67-54-4285,-41 30 4187,14-10 1,-2-2 36,-16 10 831,-2-5-843,0-2 18,2-23-1217,-7 8 1129,-6 16 1,-2-1 13,1-18 12,-3-2-12,-2-3 6,-2 15 0,0 0-1873,-1-20 1876,0 23 0,0 1 36,-2-6 1907,0 8-1868,-2 8 40,0 7 106,0 4-157,-1 8 1093,3 3-1149,-1 4 3347,3 1-3386,-2 2 12,0 3-12,-1 5 11,-2 7-22,-1 7 5,-3 7-536,-1 9 542,-2 5-309,-1 7 298,0 4-598,2-13 1,0 3 513,0 4 0,0 1-86,1-8 0,1 1 0,1-1-74,-2 8 0,2-2-115,2-4 0,2-1-1221,6-6 1,2-3-2073,7 18 3663,0-18 0,1-4 0,0-8 0,1-2 0</inkml:trace>
  <inkml:trace contextRef="#ctx0" brushRef="#br0" timeOffset="40425">25767 9281 18021,'11'-43'804,"1"0"1,-1 3 0,-3 6-228,-10 10-101,-4 4 1529,-3 4-1703,-4 3-61,-1 3-62,-3 2-50,0 4-28,-2 1-28,0 3 617,-8 8-656,-1 6-2735,1 5 2746,4 4 315,9 5-355,5-5-10,1 9-35,8 1 24,3-7-18,4 7-5,3-12-12,0-1-5,3-2-5,1-2 16,1-5 17,-1-2 3208,7-4-3169,-2-9 601,4-11-601,-6-5 17,-4-8 45,-3-13-3431,-4 6 3397,0-16-2268,-3 8 2285,0-5-209,0 9 1,0-1 196,-1 8 1,1-1 0,0-10 0,2-2 92,0-2 0,0 2-47,-1 11 0,0 0 10,1-7 1,0-1 81,-1 9 0,-1 2-1212,0-22 1322,0 2-258,-2 22 1324,-1 14-1358,0 10 2038,0 3-2038,0 2 681,-1 6-681,0 6 3385,-2 10-3385,-1 11 0,-2 10-1056,-3 11 1056,-1 9 0,5-30 0,0 2 0,-3 16 0,2 1 0,2-12 0,0 0 0,0 10 0,1 0 0,3-15 0,2-2-1518,1-2 1,1 1 1298,1-2 0,3 2-4697,10 20 1,2-1 3805,2 4 1,-5-15 0,-2-8 0,-9-20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08:53.824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1331 1798 16633,'-5'0'2717,"1"0"498,4 0-2997,91-27-167,-39 13-211,-13 2 0,7-2 0,-1 2 146,12-4 0,-3 2-1613,-10 2 1,1 0 1553,-5 1 0,1 0 1,1 0-246,0 0 1,0 0-1,1 0-862,-1 0 1,1 0-1,0 0 50,-1 0 1,0 1 0,-1 0 1129,19-4 0,-9 2 0,-12 3 0,-4 2 0</inkml:trace>
  <inkml:trace contextRef="#ctx0" brushRef="#br0" timeOffset="228">1914 1684 17076,'-3'0'3209,"1"0"-330,2 0-2812,-16 22-11,11-4-4268,-11 23 4229,16-8-56,0 29-117,-2-24 1,0 1-224,0 0 1,0 2-2949,-3 14 1,-1-2-5261,-1 5 8587,3-20 0,1-5 0,0-9 0,2-11 0</inkml:trace>
  <inkml:trace contextRef="#ctx0" brushRef="#br0" timeOffset="618">2289 2077 25387,'-30'-41'7,"6"13"-7,23 48-18,0 2-10,2 2-11,2 1-11,2 2-34,3-1-23,1 1-33,1-2-162,8 7 145,-3-10-140,16 6 79,-1-18 167,2-2 29,1-12-3364,-6-4 3391,2-6 18,2-3 21,1-3 29,0-3 174,10-13-68,-12 8 269,12-19-1878,-22 21 1694,1-6 313,-9 9-286,-5 9 2520,-2 0-2492,-4 10-246,-1 2-45,-1 2 2531,-7 11-2542,-1 1 0,-8 13 5,-10 17-22,4-4-406,7-11 1,0 1 383,-8 19-34,1 6-3213,0 5 3106,12-28 1,1 3-525,-2 15 1,1 2-533,5-11 0,0-1 255,-1 12 1,3 1-3953,7-6 1,3-3 4199,0 13 0,5-4 0,-7-38 0</inkml:trace>
  <inkml:trace contextRef="#ctx0" brushRef="#br0" timeOffset="1126">3250 2104 21198,'0'-4'2778,"0"1"-924,0 3-1786,-57 65-12,43-12-190,-15-8 0,2 4 134,22 7 0,7-1-410,-5 8 399,0-13 0,0-1-23,-4 6-16,-2-3 33,1-4-22,-1-9-1,1-7 18,1-10 5,0-7 17,1-5-11,0-6 184,2-3-207,0-5 472,0-12-449,2-3 5,0-13 6,2-18 17,0 4-132,0 13 0,0-1 121,2-24-1134,3-5 1142,-2 30 0,1 0-3,0-1 0,1-1 14,3-9 0,2-2-299,6-11 1,0 1 306,-2 9 1,1 3-1374,1-1 1,-1 6 1356,1 8-6,-3 13 140,1 3-168,2 2 28,3 2 1,1 2-7,4 4 18,1 2-40,14 7 6,3 14-6,-2 2-1362,-5 11 1362,-19-4 28,-3 1 348,-7 1-359,-5 1 2009,-9 0-2031,-6-2 38,-8 0-4,-5-1-12,-3-3 1999,-2-1-2004,-1-2-6,-2-2 16,1-3 23,-1-1-28,1-2-68,-7 0 74,15-6 184,-3-2-442,20-7-1037,11-9 18,9-3-5646,25-14-1989,-8 10 9224,12-4 0,-25 15 0,-6 2 0</inkml:trace>
  <inkml:trace contextRef="#ctx0" brushRef="#br0" timeOffset="1712">3772 2089 18274,'-3'1'3725,"0"-1"-330,3 0-3345,-33 17 23,25-12 11,-23 13 17,35-17-17,4-1-12,4 0 7,2 0-46,4-3-5,2-2-11,1-2 6,1-2-1,7-6-5,-7 1-17,3-3 22,-10 4-5,-3-1 0,-2 0-6,-2 0 17,-2 0 34,-2-3 16,-1 1-39,-3 3-11,-3 3 28,-6 7-28,-7 3 6,-10 6-29,2 3 7,-4 5-1,6 1 6,1 0-3398,1 3 3392,-1 1-2274,2 1 2274,2 1-1522,2 0 1511,5 1 0,4 8 0,5-8 1517,7 7-1500,21-5-12,15-2-5,6-3 8,-12-12 1,1-2-14,11-2 857,-16-1 1,0-2-848,14-3 6,-2-2-5,-1-6 11,-2-1-6,-4-3-312,-4-2 357,4-10-11,-13 5-1967,0-7 1983,-14 6 6,-4-1 2001,-4-16-1961,-3 8 538,-3-11-208,-9-16-140,1 13-43,-2-10-109,4 27 3216,4 13-3255,2 4 62,1 4-168,1 2 0,1 4 0,1-1 362,0 3-362,2 3 0,8 9 0,3 2 0,9 9 0,15 13 17,-6-4-243,-8-10 1,1 1 234,3 3 0,1-1 10,14 15-593,-15-14 1,-1-1 427,4 8-112,-7-1-134,-8-3-1205,-14 13 202,-10-11-1401,-14 9 2572,-12-10 1,16-13-1,-2-2 1</inkml:trace>
  <inkml:trace contextRef="#ctx0" brushRef="#br0" timeOffset="2119">1958 3040 12069,'-56'10'861,"-1"1"1,1 0-1,3-1 1,2 0-1,1 0-380,5 1 1,1 0 0,1 0-1836,-13 5 1,2 0 1439,4-1 1,4-1-48,12-2 1,6 0 1197,6-1-1136,11-2 139,8-2 158,13-1 117,9-3 17,17-1-1884,13-4 1559,-18-1 0,5-1 5,5-2 1,5-1 0,6-2-431,-3 0 1,6 0 0,3-2 0,0 1 0,-3 0 239,4 0 0,-2 0 1,1 0-1,6-1-75,-9 2 0,5-1 1,3-1-1,0 1 0,0-1 1,-3 2-1,-6 0 65,6 0 1,-6 1 0,-1 1 0,7-1-156,-7 1 0,4 0 0,4-1 0,1 0 0,-1 1 0,-3 0 0,-5 1 134,12-1 1,-6 1 0,-1 0 0,4 0-8,-11 1 0,2 0 0,2-1 0,0 1 0,-2 0 0,-4 1-26,8-1 0,-4 0 0,-1 1 0,1 0-37,0-1 1,-1 1 0,0 0 0,0-1-64,-1 1 1,0 0 0,0 0-1,-1 0-165,-1 0 0,0 0 1,0 0-1,-1 0-677,14-1 0,0 0 0,0 0 1015,-11 1 1,1 0 0,-2 0 0,-5 1 0,8-1 0,-4 0 0,-2 0 0,0 1 0</inkml:trace>
  <inkml:trace contextRef="#ctx0" brushRef="#br0" timeOffset="2702">5564 1741 16712,'0'-3'5309,"0"1"-3303,0 2-1928,-54-32-430,32 26 382,-11-9 1,0 3 193,12 19-185,-1 2 60,1 2-77,2 0-11,2 1 1,2 1-1,3 0 6,3 0-23,2 1 226,3-2-220,2 0 6,2-3 5,0-1 23,4-2 22,0-2 5,6-1 35,0-2-12,4 0 11,2-1 11,1-2-5,0-3 22,2-2-5,-2-2 11,-1-1 6,-1-1-12,-3-1 222,-1 0-26,-2 1 69,-2-5-160,-2 5-20,-1-3-30,-4 5-40,0 1-17,-1 0-258,-2 2-42,-1 0 10,-1 2 75,-2 1 38,0 2 68,-3 0 48,-2 3 44,-2 3 42,-2 3 57,-1 2-66,1 3-467,-7 10-1008,5 7-291,2 0-4572,7 1 1179,8-9 4993,5 3 0,-2-12 0,2-1 0</inkml:trace>
  <inkml:trace contextRef="#ctx0" brushRef="#br0" timeOffset="3008">5508 2175 16393,'-11'7'4990,"2"-2"-3069,9-5 178,0 0-2116,14 29-228,-5-19 132,11 21 234,-9-27-207,-2-2-97,-1-1 32,-1-1 902,-2 0-297,2-2-181,-3-1-12,2-3-10,-2-3-74,0 0-28,0-2-13,0-1-81,0-2-1,2-1-27,-2-1-28,0 1 26,0 0 98,-1-2-99,-1 5-7,0 1 50,-7 6-89,-1 2-40,-6 2-128,0 4-393,-3 3-952,-2 4-8296,1 1 9207,2 0 1,6-5-1,4-3 1</inkml:trace>
  <inkml:trace contextRef="#ctx0" brushRef="#br0" timeOffset="7565">5404 4118 16771,'2'-44'541,"-1"1"1,0 4 0,-1 10 1769,-2 21-2210,0 5 814,0 3-927,1 0 506,0 4-471,0 2 33,0 7 1653,-1 5-1664,0 4-12,-1 6 1,0 4-17,-1 4 5,0 1-5,-1 4-6,0-1 12,-4 19-2567,2-14 2555,-4 12 0,3-20 1,-1-4 21,-3 6-5,3-15 34,-1 1 50,4-16 78,3-4 17,0-2-11,2-3-56,0-3-78,-1-4 2538,0-6-2556,1-5 2,-1-6-1,1-5 11,1-5-6,0-4 68,3-25-68,0 12-242,0 16 1,1 0 241,3-14-1581,1 1 1592,1 3 18,0 5-2750,3 4 2716,-1 4 17,7-1-17,3 7-45,1 5 5,1 10 243,-4 8-231,12 6-34,-7 4 17,10 4 6,-8 6 1107,13 18-1108,-9-5-10,10 15 1510,-20-20 0,0 0-1517,10 14-742,7 13 754,-14-18 6,-2-3 11,-1-3-6,-4-3-5,-1-6-1,-3-4 12,1-3 17,-4-6 5,0-4 342,-4-8-348,0-5-16,2-8 5,1-5 23,4-21-22,-2 7 794,1-16-784,-5 12-660,-2-3 672,0-1-23,-2-1-5,0 1 16,0-12-10,0 16-1,0-5-5,-2 22 5,1 1-33,-1 8-39,0 3 11,0 9-286,0 4 599,4 8-969,1 2-503,3 10-1401,0 2-6873,1 0 9472,-2-1 0,-3-10 0,-1-5 0</inkml:trace>
  <inkml:trace contextRef="#ctx0" brushRef="#br0" timeOffset="7955">6470 4162 14891,'-8'0'3989,"3"0"-1643,5 0-1506,0 0-2391,39-16-208,-14 12-2352,36-12 4111,-18 14 0,-21 2 0,1-1 0</inkml:trace>
  <inkml:trace contextRef="#ctx0" brushRef="#br0" timeOffset="9648">7416 4268 14096,'44'-44'1969,"1"1"1,-4 3 0,-10 6-1186,-20 10 420,-3-12-744,-4 8-46,-1-8 550,-9-7-712,1 18-45,-7-12-17,1 22-50,-3 4-4296,-2 2 4341,-12 3-107,5 2 838,-11 6-827,-3 9-50,6 2 1,-8 8-12,11-1-6,6 2 0,0 4-27,-9 19-7,12-11 1,3 0 6,3 10-18,16 5 3399,6-23-3404,20 12 16,-3-20 7,11 1 2,-5-13 0,0-3 14,10-1-1701,-8-2 0,-1-2 1712,3-7-143,10-10 127,-13 0-633,7-6 639,-17 5-12,-2-2-255,-1-10 267,-8 7-7,-1-8 23,-8 10 2854,-2 1-2836,-1 1 223,-2 1-219,-1 4 12,-2 1 0,-1 3 16,0 4 936,0 2-953,0 2 464,1 2-497,-1 2-5,0 0-1,-1 3 1,-5 9-18,3 1-5,-4 8-5,3 8 21,4-5-295,-1 10 290,4-8 0,2 1-16,0 1-1,2 0 1,3 0 5,2-2-17,5-1 11,3-2-935,13 6 936,-3-9-1,12 5 109,-7-12-126,3-2 12,1-4 6,-1-2-1,0-4 6,-1-1 0,-2-3-11,-2-2 28,7-9-12,-11 3 6,4-7 6,-12 5-6,-4-3 1,-2-1 10,-3-2-11,-2-3 12,-2-2-12,-1-1 0,-1-1-5,-2 0-23,0-1 22,0 1 7,0 0 60,1-19-55,4 17 936,1-14-936,4 25-6,1 1 159,1 4-158,2 2-12,0 2-3381,1 1 3386,0 2-5,1 3-5,1 1 5,2 1 0,0 4 0,1 2 11,-1 4-5,12 18 5,-13-8-6,7 14-5,-16-13 17,-2 1-17,-3 0 6,0 0 5,-2 0-11,0 0 3398,0 8-3404,2-1 6,0-1-17,6 4 12,-2-17-1,5 5 12,-2-13-6,1 0 0,1-3-17,3-1 11,2-2 6,1 0 0,3-2 11,12-5-5,4-7 5,-1-2-294,-3-3 283,-15 2 6,-1-1-6,-3-3-6,-3-2 12,1-12-1,-1-7 6,-1 0-918,-3 1 924,-3 14 5,-1 1 17,0-2 1,-2 8 282,-1-1-271,-1 10-1,-1 2-11,0 3 947,1 1-1020,0 1 17,1 2-5,1 0 16,0 6 6,2 1-5,2 5 5,2 0-11,5 1-6,3 0-3392,4 0 3381,5-1 6,5 0-445,4-1 428,3-2 0,2 0-1,0-3 18,-1-1-185,16-2 184,-14-1 12,10-3 0,-19-1 11,-5-3 11,-4-1 12,-5-2-1,-5 1 28,-5-7-33,-2 2 416,-3-5-416,-2 4 22,1-1-5,-2-1 5,1 1 219,1-7-208,1 7-5,0-5 5,0 9 6,1 1 3398,1 2-3381,-1 2 44,1-1-55,-1 3-23,0 0-11,-1 3 6,0 0-34,-3 2 0,1 2-6,-2 0 0,0 3 6,1-2-5,0 0-6,1-1-6,1 0 11,0-1-162,1 0 107,2-2 5,0 1-17,1 0-151,1 0 101,-1 1 5,1 1 28,-2-2 23,-1 0-17,0 1 0,-1 0 0,0-1-22,0 1-40,0 0-930,1 1 326,0-1-460,2 0 1210,6 1 0,-6-2 0,3 1 0</inkml:trace>
  <inkml:trace contextRef="#ctx0" brushRef="#br0" timeOffset="10531">8769 3916 21803,'-31'-40'1255,"6"9"-841,24 30 180,1-1-521,5 12-45,-1-3 11,4 11-17,0-4 1,1 0-7,2 1 29,17 13-39,-7-10-1,15 9 1,-13-15-23,4-1 6,-1-1-129,28-3 28,-21-2-39,20-3-28,-26-6-17,-2-2 0,-1-2 56,-4-2 39,0-1 45,-4-1 45,-4-1 16,-1-1-3369,-4-2 3403,-1 0-935,-2-1 969,-1-2-370,-2-10 443,0 6 50,-1-7 39,0 12 34,0 0 28,0 2 11,0 2 2990,1-3-3012,1 7 1254,1-2-1333,-1 7-84,-1 2 856,1 2-872,-2 8-18,1 2 12,-1 10 89,-2 21-100,-2-2-420,-2 19 402,-3-18 1,-1-1-901,2-6 1,-1 1 844,-3 12 0,-2 0-9,2-9 1,1-1-12,-2 2 0,0 2-14,-1 1 1,0 1-40,0 0 0,0 3-243,2-4 0,1 3 1,2-3-201,-1 6 0,2-1-459,-1 12 1,4-1-1877,7-22 0,4-2 2834,3 2 0,2-3 0,2 2 0,2-4 0</inkml:trace>
  <inkml:trace contextRef="#ctx0" brushRef="#br0" timeOffset="11059">10595 3745 12933,'9'-55'765,"1"1"1,-2 5 0,0 6 2156,-2 3-2446,-3 11 1689,-2 2-1738,-3 12-343,1 3 837,-1 10-854,0 15 3312,0 2-3323,-1 17 44,-3 27-3248,1-8 3151,1-15 0,0 4-5,-2 2 0,0 3 0,-1-3-444,1 2 0,-1 1 285,-4 14 1,-1 7-1,1-6-106,1-11 1,0-2-511,2-5 1,-1 2 0,1-2 260,0 3 1,2-2-258,0 0 0,2 0-661,0-3 0,2 0-1159,2-4 0,0 0 2300,5 0 1,-1-4-1,1 4 1,3-7-1</inkml:trace>
  <inkml:trace contextRef="#ctx0" brushRef="#br0" timeOffset="11246">10434 4177 18950,'9'-38'-562,"0"0"0,1 2 0,6 9 291,40 17-1477,-13 2 1,2-1-1535,2-1 0,0 1 594,-2-1 0,-2 1 2688,-6 1 0,-5 1 0,-11 2 0,-9 2 0</inkml:trace>
  <inkml:trace contextRef="#ctx0" brushRef="#br0" timeOffset="11573">11093 3844 12281,'2'-8'6716,"-1"2"-5316,-1 6 3608,0 0-4874,-40-23-128,30 18-17,-29-18 11,39 26 11,3 3-6,3 5 1,3 5 0,4 2 10,1 4-16,12 13-5,-7-5-18,6 10-1034,-12-11 1052,-2 0 5,-5-1-6,-2-1 0,-3-3 12,-3-2 0,-2-5-6,-4-2 22,-9-2 17,-4-5-28,0-2 17,0-6 6,8-4 5,3-2 0,2-2 1063,2-3-1051,3-1-1,1-1 23,5-10-51,3 4-22,6-6 0,4 6 0,6 1-11,2 1 0,5 1-213,20-5-45,-8 8-163,16-4-3592,-15 8 3144,2 2-464,1 0-2930,-2 2 263,-1 1 3969,2-1 0,-21 4 0,-1-1 1</inkml:trace>
  <inkml:trace contextRef="#ctx0" brushRef="#br0" timeOffset="11943">11741 3848 26082,'-49'21'28,"12"-2"-28,43-9 0,4 0-5,13 1 5,-3-4 5,11 0-10,-7-5-12,1-1 17,-1-2-17,0-2 12,-2-2-1,-2-2 6,-1-2 28,7-11-17,-11 5-11,3-8 6,-13 8 22,-3-5 0,0 4 0,-4-4 5,-2 9 1,-4 1 39,-9 0-34,2 5 23,-8 0-12,3 3 84,-14 7-61,6 0-411,-10 6 394,12 1-17,3 2-5,2 0-12,4 3-32,4 0 5,3 2-3253,4 1 3246,3 0-16,2 2-179,11 11-549,12 3 60,6 0-553,7-3-1050,-4-11-7532,15 2 8867,-16-9 1,1-1 0,-22-11 0</inkml:trace>
  <inkml:trace contextRef="#ctx0" brushRef="#br0" timeOffset="12309">12475 3835 22235,'-47'-10'339,"-1"0"1,5 1 0,5 5-172,13 12-3545,1 2 3455,3 3-33,3 3 1464,5 1-1486,3 2 934,6 1-940,4 9-1,15 0 35,3 0 201,11-7-235,-1-10 0,1-4-17,1-2 5,0-2 18,-3-3-23,0 0-6,-2-4 12,-1-1 5,-2-4 28,-1-2-5,-3-1 3256,-2-3-3234,-3-1-6,-4-3 34,-4-9-45,-4 3-3239,-4-4 3262,-4 9 312,-13-4-334,2 6 10,-9 0 0,6 8 1,-3 4 5,1 2 0,-3 2 5,0 3-5,-1 2 12,1 4-35,-1 4-5,2 1-17,3 3-5,-1 13-6,9-5-6,1 12-5,10-9 22,5 2-39,4 1-319,19 13-1182,16 2-986,3-1-7316,0-8 10182,-17-18 0,-14-8 1,-5-5-1</inkml:trace>
  <inkml:trace contextRef="#ctx0" brushRef="#br0" timeOffset="13966">2762 4317 23399,'-4'-34'191,"1"7"-146,3 27 957,0 0-789,0-4-124,0 2-10,0-3 55,0 1-72,0 1-1,0-2 12,0 1 1,0-2 10,0 0 0,0-2-12,0-1 18,0-1 84,-2-11-34,1-5-68,0 0-16,-1-1 107,2 1-85,-1 6-5,0-5 56,1 7-12,-1 3-83,1 3-12,0 7-10,0 4-29,0 1 17,0 4 17,1 10 22,2 15-28,1 2 6,1 10-1205,-1-7 1188,-2 4-12,-1 3-4,-1 4-1,-1 3-34,-1 1-44,-2 2-101,1-1-185,2 0-1294,1 12-111,5-18-5283,3 6 7069,6-21 0,-7-15 0,0-1 0</inkml:trace>
  <inkml:trace contextRef="#ctx0" brushRef="#br0" timeOffset="14190">3428 4383 21590,'0'-5'1961,"0"1"268,0 4-2302,17-15-117,2 9-371,20-11-979,-1 12-4442,5 0 5624,7-1 1,-23 2 0,-1 1 0</inkml:trace>
  <inkml:trace contextRef="#ctx0" brushRef="#br0" timeOffset="14956">2988 6152 24833,'-5'-57'17,"2"12"-6,9 51-5,1 1 10,-2 1-4,-1 2 16,-2 0-6,-1 2 17,-9 9-16,-1-4-12,-10 7 34,1-7-23,-5-2 0,-3-2-5,-2-3 22,-13-1 1,9-5-3376,-7-1 3375,15-7 28,4-1 62,-3-14-50,8 2-23,-2-11-11,10 3-17,1-1 0,4 1 0,0 0-17,6 2 6,2 2 11,5 3-17,11-3-28,8 5 17,0 1-6,3 8 1,-9 5-6,2 3-648,0 4 653,0 4 1,-2 5-1,-1 3 1,-4 4-1,-4 4-5,-4 22-6,-9-5-208,-8 15 211,-8-22 0,-4-1 841,2-7 0,-2 0-844,-7 9 1,-3 0 2,4-9 0,0-3-3,0 1 0,-1 0 11,1-2 1,-1 0-6,-22 17 11,17-17 0,0-3 824,-11 6-788,11-12 1,2-3 2,1-4-976,-2-3 981,15-8 313,2-8-329,4-1 5,3-7 1331,7-7-1353,3 5-5,6-6-2999,3 8 2987,3 2 787,3 3-775,4 1-2268,2 2 2251,4 2 16,3 2-22,3 3-5,3 2 2035,3 2-2209,2 3-2391,1 3 1870,1 3 1340,0 2-3379,-2 3 2756,3 2 0,-23-7 0,-1 0 0</inkml:trace>
  <inkml:trace contextRef="#ctx0" brushRef="#br0" timeOffset="15142">3538 6403 22274,'51'-13'-1967,"0"1"1,-8 0 0,-10 4 0,-23 8 0</inkml:trace>
  <inkml:trace contextRef="#ctx0" brushRef="#br0" timeOffset="16107">5249 6163 22750,'0'-43'530,"0"1"0,0 3 0,0 8-166,0 20-78,0 2-85,-1 4-89,1 2-61,-1 2-46,2 17 35,3 10-6,2 24-34,0-4-546,-2 3 574,-2 1-269,-7 1 230,0-2 11,-5-9 11,0-16 6,-1-3 17,-4 0 531,5-7-514,-3-1 349,5-10-333,3-3-11,-2-9 11,3-30-56,1 9 6,0-21-6,4 20 23,4-20-23,-1 7-2038,4-18 2027,-3 15 22,2-3-253,-2 17 0,1-3 236,3 1 1,0-1-1284,0 2 0,2 0 1272,13-24 12,-2 23-195,19-6 189,-8 15-11,15-3 16,-12 16 1152,13 2-1157,-11 6-22,19 6 390,-27 6-382,-3 10 0,-1 4 25,-3 6 2952,8 22-2974,-21-16-34,-5 21 29,-6-11-12,-6 16-6,-16-1 6,1-15-373,-11 9 401,8-22-5,-2-2 22,-11 3-6,10-10-6,-7 0 166,7-13-120,4-6-23,2-5-6,7-6 1,8-4 249,0-2-216,2-10-45,2 6-5,5-16 0,4 17 33,23-18-34,-9 20 811,16-7-810,-14 15-6,2 3 5,-1 1 1,3 3-17,0 1 22,3 3-17,1 3 1,16 10-18,3 6-470,-1 2 470,-9 2-27,-14 6-3195,-13-5 3239,-1 10 6,-21 1-17,-16-1 12,-5-1-7,-10-6-21,-9-8-772,12-6 777,-15 0-11,17-8-12,0-3-38,0-3-12,1-1-353,-12-4-129,15-2-542,-4-4-970,20-3 2095,6-5 0,5 8 0,3-1 0</inkml:trace>
  <inkml:trace contextRef="#ctx0" brushRef="#br0" timeOffset="16341">6260 5958 25291,'-16'40'-40,"1"-1"1,-1 1 0,-3 7-1,3-6-189,10-4-93,6-21-490,-1 0-581,1-4-1710,1 0 3103,2-3 0,-1-3 0,1-2 0</inkml:trace>
  <inkml:trace contextRef="#ctx0" brushRef="#br0" timeOffset="16514">6378 5682 15661,'-22'-39'157,"1"0"0,3 3 0,2 11 2279,9 22-2571,5 8-72,1 2 1146,1 8-5011,6 15 3719,2 1 1,0-4 0,-3-11 0</inkml:trace>
  <inkml:trace contextRef="#ctx0" brushRef="#br0" timeOffset="16941">6486 5902 25998,'11'-20'45,"-1"19"-39,-8 25-1,-1 10 7,0 6-7,-1-10-5,-2 11 0,-1-15 0,-3 0 6,0-2-6,0-3 5,-1 3 7,3-11 10,-1 1 45,5-11 314,-1-2-275,5-10-61,1 1-6,5-12-3386,0 2 3392,2-2-416,3-3 443,-1 1 1,2-2-6,-1 2-11,0-2 28,5-5-28,1 2-50,0 2-2110,-2 8 2132,-6 10 2115,0 2-2126,1 2 416,0 2-439,8 1-16,-2 3-17,7 2-34,-4 4-28,0 3-56,0 1-72,1 2-505,11 10 3729,-9-4-4290,23 18-1461,1-3-124,-24-17 0,1-1 1429,2 1 0,0-2-2100,17 6-1043,0-2 1940,-5-7 2120,-6-4 1,-17-6-1,-8-1 1</inkml:trace>
  <inkml:trace contextRef="#ctx0" brushRef="#br0" timeOffset="18095">7579 6131 19923,'13'-49'674,"-1"0"0,0 4 1,-4 6 268,-8 12-523,-1 0-34,-2 1-33,-2 1-28,0 4 140,-2 2-190,-1 4-57,0 4-56,-2 5 27,-3 3-94,-2 3-5,-4 4 5,-5 4 0,-2 6-17,-5 5-10,-1 4 27,-2 3-677,1 2 621,2 0-17,3 0-3120,4 0 3110,5-1-7,6-2-55,6 7 50,5-11 11,6 5-5,6-12 22,5-3-17,5-3 577,2-4-566,6-2-11,2-4 6,3-3 3392,1-3-3392,2-4 22,11-10-11,-13 4 5,6-6 1,-19 4 0,-4 1-1,-3-1 6,-3 0-39,-2 1 45,-3 0 123,-2-6-123,-4 10-11,-1-4 5,-3 14-11,-2 1-6,1 2-5,-1 1-11,1 0 16,-1 1-16,0 1-1,-2 3-10,-2 7 10,3 0 1,-3 7-12,5-3-27,2 3 21,1 0 1,1 2 6,3 0 33,2 0-1502,2 1 1474,5-1 0,2-1 0,4 0-5,2-2-1,2-1-5,12 2 11,3-7-2906,0-1 2900,-3-9-185,-12-5 191,1-3-1233,-2-3 1245,-1-3-921,0 1 915,-2-2 0,-1-1 33,-2 0 94,-2-2-88,0-9 1794,-4-12-1806,-4-4-21,-5 1 10,-5 9-22,-3-2 11,2 8 1432,-1-8-1432,6 13 6,0 3 3386,2 3-3392,2 3 11,1 4 18,9 1-18,4 7-22,4 2 11,2 6 0,-4 2-5,2 2 5,1 1 6,1 1-23,12 7 18,-8-5 4,5 1 1,1 1-17,-3-4 6,20 11-12,-31-19 6,4 6 6,-3 0-12,-1 0 12,-8-3-17,-6-3-6,-1-2 17,-1 0 0,1 0 0,0-1 5,-1 0 1,0 0-6,0-1 11,0-1-16,0 1 10,0-2-5,-1 1-5,2-1 5,-1 0 5,1-1 1,0 0 5,-1-1 23,0-1 16,0 1-11,-2 0-22,0 1-6,0 0-16,-2 0 16,-1 0-11,-2 0 17,-4 1-17,2 0 0,-3 0 0,5 0 5,0 0 1,4 0-34,0 0 28,-2 3-6,2-1-16,-2 3 33,-2-2 17,1 1-28,0-2 0,1 0 28,0-1 6,2-1-6,-1 1-12,1-3-16,-2 0 0,0 0-11,-1-1 28,3 0-17,-1 2 17,1-2-23,1 0 6,-1-3 0,1 1 17,2-5-17,-1 3 6,2-3-6,1 2 0,1-4 11,-1 4-11,1-3 11,-3 5-5,1-2-1,-2 4 1,1-1-6,-2 3-39,0 1 33,0 8 12,0-2-6,0 8 0,0-1-6,-1 1 12,0 2-18,-2 3 1,0 2-22,-1 2-63,1 3-88,0 2-813,0 15-50,2-8-1037,-1 11-7747,5-7 8325,-1-12 1,1-3 0,-1-17 0</inkml:trace>
  <inkml:trace contextRef="#ctx0" brushRef="#br0" timeOffset="18713">8873 5947 20420,'0'-5'2386,"0"0"370,0 5-2751,1-30 6,1 27-5,3-20 5,1 37 0,1 1-5,2 3 0,6 8-6,-3-5 5,5 5-5,-4-8-11,1-3-11,6 5-23,-5-8 28,5 2 0,-8-10 6,1-2 50,0-2-28,0-4 1,-1-3-1,2-5 0,-1-3 11,0-3 34,6-15-5,-5 5-3258,14-22 3369,-10 20-338,6-9 406,-7 15 16,0 2-10,-3 4-35,-1 4-44,-3 4-51,-2 3-55,-2 4 38,-3 7 23,0 18-56,-1 3 0,-1 17 2974,-3 0-3008,-3 6-261,-3 7 239,-5 4-81,1-11 0,-2 2-132,3-10 0,-2 0-1239,-3 16 1,-1 0-81,4-11 0,0-1-3384,1-2 1,1-1 4874,1-2 1,1-4 0,0 5 0,4-17 0</inkml:trace>
  <inkml:trace contextRef="#ctx0" brushRef="#br0" timeOffset="20248">10784 5512 19412,'-1'-50'1114,"1"0"1,-1 1-1,1-20 1,-2 17-723,-4 36 0,-2 7-308,3 6-23,-3 9 35,2 7 10,-2 10 124,-8 29-3533,2-4 3340,5-12 0,1 1 2,-4 24-265,7-29 0,1 3 223,-2 21 0,0 1-3,2-11 1,0 1-654,1-6 0,-1 2 1,1 1 575,-1 3 1,1 0-1,-1 0-261,0 3 1,-1 0 0,0 0 22,1 0 0,-1 0 0,1-1-159,0-3 0,-1-1 0,1-3-1033,-1 3 1,0-3-516,1 0 0,0-1-1738,-1-5 0,1-2 3766,-3 23 0,4-28 0,1-14 0</inkml:trace>
  <inkml:trace contextRef="#ctx0" brushRef="#br0" timeOffset="21197">10409 6257 15317,'0'-6'3854,"0"1"-891,0 5-2862,-11-62-29,22 37-64,-11-12 1,3 3-9,28 18-801,2 4 790,8-1-11,7 0-23,7 0-48,-13 4 0,3 1-81,3-1 1,2 0-1120,12-3 0,-1 1 1116,-14 3 1,-2 0-57,-4 1 1,-5-1-339,9-2-50,-6 0 54,-6 0 181,-7 1 218,-7 0 146,-7 0 671,-11-8-245,-5 4 588,-9-5-421,-1 7 17,-2 1 2429,2 1-1952,-6-3-584,5 3-38,-2-1-46,7 3-55,1 2 207,-1-2-359,3 3-61,1 0-62,3 3-78,3 1 0,-1 2 27,2 3-10,8 15 0,1-1-29,16 26-401,-6-14 419,9 15-681,-8-11 664,1 1-6,-4 3-17,-2 1-6,-5 0-10,-5 1-179,-6 11 251,-4-16 0,-5 4 12,-3-21-23,-1-6 39,0-5 695,-1-4-667,0-2 184,2-4-195,1-4 28,2-4 11,3-4 461,2-3-321,5-15-3504,4 5 3376,4-10-23,3 9-219,3-1 174,2 3-16,2 0-1,2 3-16,3 1-1,3 2-5,1 3-78,18-5-12,6 3-44,2 2-1785,-2 4 1627,-14 7-122,0 1-57,-1 2 2283,0 1-3969,13 1-2284,-2 4 1917,-4 0 138,-10 3-1165,-11-1 2895,-8-1 668,0 0 906,-10-2 2819,-2-2-1586,-2-1 6095,-1-6-7042,0 2-229,-2-4-174,2 5-163,-1 1-94,0 1-141,-1 0-95,-2 1-90,0 0-66,0 0 94,-8 5-128,2 1-12,-6 4-44,4 2 0,-1 0-34,3 2-6,-2 4 0,7 1 1,0-1 10,13 1-27,0-9 5,9 3 12,10-4-18,-3-3 12,10-2-11,-8-2-230,0-3 241,0-2-3327,-2-3 3332,0-2 12,6-8-12,-8 3 6,4-7 0,-11 5 50,2-9-33,-7 5-6,0-5 12,-7 8 38,-5-3-33,-3 6 6,-11-4-40,1 11-5,-9 1 6,2 5-1,-3 2 6,-1 2-6,-3 3 57,-23 16-62,21-7 147,-16 12-147,27-11-17,2 2 3386,3 0-3408,-2 10 10,7-6 7,2 7-6,5-10 5,5 1 0,3 0-16,4-2-28,6 1-85,5-1-78,3-1-67,5 0-218,4-3-270,3 2-262,4-3-1418,3-1 437,3-2-1361,-11-6 1,1 0 3371,26 1 0,-10-2 0,-22-3 0</inkml:trace>
  <inkml:trace contextRef="#ctx0" brushRef="#br0" timeOffset="21589">12663 6043 13222,'0'-4'6520,"0"0"-275,0 4-6088,-56-56-2785,38 43 2662,-14-17 0,2 7 829,21 29-846,2 2 453,1 2-453,0 1 0,2 2-17,2 1 1174,1-1-1163,1 1 28,7 3-28,0-4 0,9 1 6,0-6 0,4-2 0,2-2-17,3-2-6,2-1-5,13-6 22,-10 0-11,19-12 23,-22 4 5,4-6 22,-14 5 6,-3 0 310,-4-1-298,-2 0 55,-4-9-62,-3 6 1,-1-6 22,-3 8 17,-2 0 0,-2 2 134,-9-4-112,3 6-17,-6-2-10,3 9-18,-2 2-44,-1 2 44,-1 4-11,-1 2 90,-12 12-123,9 0-6,-9 10-6,12-3-5,2 4-6,1 3 0,-3 15-3425,8 7 3386,1-2-56,14-3-142,8-18-272,9-1-426,8-3-1070,6-4-4924,7-1 6918,9-3 0,-22-9 0,0-1 0</inkml:trace>
  <inkml:trace contextRef="#ctx0" brushRef="#br0" timeOffset="25086">2467 7877 18078,'-1'-5'3176,"1"0"-907,0 5-1726,-7-72-3892,7 46 3416,-4-15 0,4 0 1148,10 19-1154,0 5 1,6-3-6,-3 7-17,3 2-5,1 1-29,1 2 7,2 0-1,1 3 0,2 1 0,1 2-16,1 1-18,11 7 567,-7 1-555,5 6-12,-12 1 1,-4 1 0,-5 3-12,-4 3 6,-5 2 0,-6 2 17,-6 2-1415,-6 2 1420,-5 3 6,-5 0 0,-2 1-688,-3-2 704,-12 11-10,10-13 16,-8 6 46,7-14 10,11-8-1995,-3-1 2096,13-9 17,2-2 12,3-2 2023,2-2-2086,1-2 661,1-3-705,0-3 3369,1-1-3414,0-1-11,4 0-11,1-1-3421,3 2 3404,3 0-639,1 2 628,2 2-1,1 1-5,3 2-210,1 3 199,3 1 0,3 2 0,3 1 0,4 3 5,3 2-16,3 3-23,1 2 0,-1 2-11,-4 2-83,-1 11 100,-16-3 6,-3 11 5,-19-6 16,-7 3 1765,-9 1-1776,-8-1-16,-4-3-73,-4-3-101,-1-3-2657,-17 3 2192,13-10-246,-10 1-175,21-11-901,2-3-2268,3-2 4268,1-4 0,13 3 0,1-3 0</inkml:trace>
  <inkml:trace contextRef="#ctx0" brushRef="#br0" timeOffset="25320">3268 7936 16792,'47'-28'-498,"1"0"1,0 1-1,-6 6 1,-19 15-1,2 1 1</inkml:trace>
  <inkml:trace contextRef="#ctx0" brushRef="#br0" timeOffset="26151">5326 8011 19529,'0'-7'2240,"0"2"-895,0 5-864,4-69-72,-2 44-104,0-17 1,1 0 170,-1 24-151,0 0-179,-2 10-124,1 5-5,-1 2-28,1 6 22,-1 3 0,2 8 39,-2 16-27,-1-1-23,-3 14 39,-9 8-33,0-11-1766,-5 13 1765,3-17-22,0 0-2786,0-1 2797,1-2-23,-2 7 41,5-14 16,-1 0 95,7-16 11,2-7 1333,2-1-1349,1-13 3370,1-9-3437,4-16 28,2-13-34,2 4-2139,0-3 2145,-3 10-12,0-4 11,-1 9 1,-1-2-12,4-18-20,-2 16 1,0 0-2678,3-14 2692,2 1-6,3 3-1790,10-12 1773,-2 16-297,10-6 303,-5 21 5,0 6-33,1 4 16,-1 6 7,0 5 873,-1 2-863,-2 7 2074,10 13-2085,1 17-16,0 6 1237,-4 10-1254,-13-9 5,-3 3-17,-6-9 1,-1 1-63,2 19 4,-5-18 0,-1 0-80,-2 0 0,-1-2-388,1 17 262,0-19 1,0-1-291,4 7-229,3-2-6817,10 8 7634,0-11 0,-2-6 0,-7-16 0</inkml:trace>
  <inkml:trace contextRef="#ctx0" brushRef="#br0" timeOffset="26402">5299 8076 23248,'25'-39'445,"0"1"0,-1-1 1,10-15-1,-5 12-294,-10 25 0,8-4-117,-5 7-23,15-4-16,-12 11-23,7 0-28,-7 5-56,0 2-129,2 3-3594,1 2 3124,1 5-2194,12 7 412,-10-2-1690,7 7-734,-14-7 4395,-2 4 1,-10-10-1,-1 0 1</inkml:trace>
  <inkml:trace contextRef="#ctx0" brushRef="#br0" timeOffset="26751">5976 7923 22425,'34'-43'560,"0"-1"0,-1 2 1,-7 9 385,-16 23-711,0-1 295,-6 6-462,-2 3 101,-1 1-153,-1 6 355,0 1-366,0 7 7,0 3 4,0 3-10,0 4 0,0 4-18,0 2-426,0 2 432,0 1-5,0-1 0,0 0 0,2-3-6,2-2-11,18 9 33,-6-15 12,14 4 17,-11-20-6,2-2 0,2-5 0,2-5-11,1-5 16,2-5 18,2-4 432,-1-2-382,1-3-2075,0 0 2120,-2-3 5,-3 0-22,-2-1-203,-3-1 186,-4 2-22,-2 1 95,0-8-118,-6 13 6,0-4 50,-6 12-95,-1 6-11,-1 0 1942,0 5-2261,-1 3-1531,1 0-150,0 9-3983,0-2-3657,2 6 9422,-1-3 0,0-3 0,0-2 0</inkml:trace>
  <inkml:trace contextRef="#ctx0" brushRef="#br0" timeOffset="27219">7169 7821 21713,'9'-42'693,"0"0"0,0 0 0,3-16 0,-1 11-169,-3 23-148,-1 5 234,0 1-397,-3 8-44,0 0-102,-3 8 1,-1 1-51,0 5 22,0 13-17,-1 3 1,-3 14-1,-3-1-1658,-4 6 1664,-4 4-22,-4 3 0,-2 6-1,-3 1-5,-1 0-2822,2-2 2839,2-5 11,5-3-22,6-7-6,4-3-206,7 3 212,5-11 0,5 2-6,5-14-17,4-4 6,4-4-1111,5-2 1021,5-5-151,4-3 1535,5-5-2664,-10 1 1,3-1-3536,2 0 1,-1 0 3866,-2 0 1,-2 1 0,13-4-1,-34 10 1</inkml:trace>
  <inkml:trace contextRef="#ctx0" brushRef="#br0" timeOffset="27869">8769 7895 19255,'11'-61'920,"-1"0"0,0 0 0,1-4 0,-3 6-702,-1 7 1,-4 7 162,-4 11 661,-3 7-734,-1 7-72,-2 8 248,0 3-456,2 6 107,-1 6-79,-2 16-33,1 4 10,-6 16-16,3-2 143,0 8-149,1 5-717,0 7 700,4-9 0,-1 1-1546,1-10 1,0 1 1514,0 13 1,-2 3-322,-1 3 0,0-1-1093,2-12 1,0-1 822,-3 14 1,0 0-870,3-19 1,1-1 180,-1-1 0,1-2-1247,1-2 0,1 0 2563,-1 0 0,1-2 0,0 2 0,0-5 0</inkml:trace>
  <inkml:trace contextRef="#ctx0" brushRef="#br0" timeOffset="28354">8441 8276 19653,'-4'-42'362,"-1"0"0,0 4 1,3 9-296,7 19-28,3 4 852,6 0-908,6-1-3259,7 0 3124,6-1-1231,7-1 946,6-1-385,-10 2 1,3 0-913,4-2 1,1 0 344,-1 0 0,1-1-311,-3 1 0,-1-1-1958,12-7 2132,-3 0 1526,-18 3 0,-1-1 0,-2-3 0,-1-1 0,23-19 0,-16 1 1683,-20 13 1779,-4 4-1557,-5 1 649,-3 4 855,-1 1-1852,-3 3-358,-1 1-280,-2 3 2502,-4-3-2911,2 4 402,-2-2-526,4 6 3309,2 0-3482,1 1-28,1 2-169,1 7-4,3 2-12,2 9-1227,8 16 1221,-1-4 1,4 16-1,-4-9-11,-2 3 0,-5 2-27,-1 3-18,-8-13 0,-3 2-3004,-4 17 3024,1-19 0,-3 0-58,-15 20-1906,7-19 2034,-4 2 79,11-21-46,5-8 566,1-5-487,6-15-51,2-1 7,3-10 2390,8-10-2312,8-6-112,0 0-40,1 11 0,3 0 2839,13-7-3113,-7 11 0,1 2-381,12-1-381,2 7-4324,5 6 4527,-8 3 0,-6 3 0,-15 3 0</inkml:trace>
  <inkml:trace contextRef="#ctx0" brushRef="#br0" timeOffset="28756">9899 7877 18019,'-42'17'79,"18"0"2469,38-12-2486,19 0 1369,2-9-1386,22-11-23,-18 1 843,3-9-837,-25 9 3454,0-7-3381,-7-2-34,-3 0-11,-5 2 11,-4 7 6,-1 2-6,-3 0 6,-2 1-6,-1 2 11,0 1-16,-3 2-12,0 2-3397,-2 1 3398,-1 2 5,0 1 11,-1 3 56,-9 5-73,5 2-10,-6 3-18,3 8-11,4 4-11,1 3 11,8 11-16,7-14-12,3 7 0,4-9-2419,11 11 2189,2-8-156,9 8-1053,12-2 352,-5-9-357,11 3-5053,4-11 515,-11-7 5999,15-3 0,-32-5 0,-1 0 0</inkml:trace>
  <inkml:trace contextRef="#ctx0" brushRef="#br0" timeOffset="29129">10568 7869 15474,'0'-6'6228,"0"1"-1708,0 5-4324,-69-51-2300,40 42 2165,-12-17 1,0 7 850,11 34-862,6 13-50,5-5 28,14 11-5,11-19 10,8 3-16,2-8 421,2-3-421,17 0-6,6-4-11,3-3 11,0-2 65,-1-10-70,-2-5 44,3-9 1318,-16 3-1318,-11-1 1,-10 7 5,-3-1 5,-2 1 6,-2 0-5,-1 0 5,-2 1-22,-3 2 17,-1 0 50,-6-1-73,2 6-17,-6 0 1,3 7-1,-3 1 17,-14 7-11,4 2-605,-10 8 617,9 0-24,2 4-10,3 2 0,2 5-12,3 1 6,5 3-56,5 14-263,17 2-84,5-2-1186,19-6 374,2-15-696,8-2-3152,7 1-649,3-2-4119,-2-1 9595,-7-5 1,-21-7 0,-9-4 0</inkml:trace>
  <inkml:trace contextRef="#ctx0" brushRef="#br0" timeOffset="29784">11328 7898 23075,'4'-50'853,"-1"0"0,-1-2 0,-3 9-601,-3 24-44,-4-7-40,0 16-17,1 4-17,0 1-27,1 2 27,-1 2-112,3 0 6,-1 2 6,3 2-28,-1 2 10,0 3-4,4 15 4,2-7-4,6 14-12,4-11 0,3 4 0,4 1-12,3 3-10,3 0-1537,15 13 1548,-12-11 16,8 9-16,-18-13-6,-6-3 1,-6 1 4,-4-2-60,-8 0-52,-5-1-72,-8-1-106,-6-1-73,-3-3-460,-2-3 253,-2-3-107,2-5-45,1-1 12,3-6-259,-5-9 769,11-1 139,-3-8 67,13 2 62,3-3 11,2-5 1333,2-2-1204,1-5 78,3-1 511,6-18-287,-1 15 499,7-16-543,-8 30-68,1-1-44,-3 15-73,-2 2 347,-1 4-386,0 3-185,0 5 11,-1 4 276,0 18-298,-2-1-17,-2 14-23,-4-5-84,-5 3-2426,-2 2 1625,-3 2-1595,0 2-7272,1-5 9758,3-5 0,7-15 0,3-8 0</inkml:trace>
  <inkml:trace contextRef="#ctx0" brushRef="#br0" timeOffset="30633">2309 9607 20867,'-3'-50'698,"-1"0"1,1 4 0,1 7-268,3 8-67,1 5-34,1 3-33,0 5-17,-1 2-50,0 4-6,-1 3-56,-1 3-33,1 3-29,-1 2-50,0 17-6,0-2-10,0 19-3404,0-4 3397,-2 5-5,-2 5-132,0 2 112,-1-9 1,1 1-9,-2 16 0,-1 14 0,5-11 0,2-17 5,2 4 12,2-20-28,2-6 22,-1-3 45,7-6 3321,-2-8-3343,8-5-1,-3-6 6,3-3 176,2-3-176,1-1 6,0-2 0,1-1 5,-2-1 17,2-1-16,-1-1 27,1 1 51,10-10 0,4 3-73,-1 2-23,-5 9-16,-12 13 0,-2 5-6,-5 3 0,-2 4 12,-3 5-1,-1 5-2267,-2 6 2290,-1 6-712,-3 18 695,-3-7 0,-3 14-37,-5-7 1,-1 3-253,5-12 1,1 2-1093,-6 19 1,4 1 1352,11-14 0,1-5 0,0 6 0,8-8 0</inkml:trace>
  <inkml:trace contextRef="#ctx0" brushRef="#br0" timeOffset="30805">3267 9712 21052,'-2'-3'3115,"1"0"-1446,1 3-4822,53-45 3153,-12 28 0,-11-8 0,0 3 0,-3 16 0</inkml:trace>
  <inkml:trace contextRef="#ctx0" brushRef="#br0" timeOffset="32646">5167 9500 24441,'-13'-16'190,"1"24"-156,8 26-12,-3 14 18,1-9-24,-2 2-4,-1 1-1,-1 3-2585,-1-1 2563,-2 3-589,1-3 588,-1-1 1,0-4 17,3-4-453,-1-5 447,2-6 1620,1-4-1513,0-4 38,3-7 1369,1-2-1368,4-8-50,0-4-63,0-3 678,0-6-683,0-4-6,6-16-638,-1 4 632,5-13 12,-2 9 6,1-3 0,-1-3-1601,-1 9 0,-1-2 1589,5-19-11,-2 16 1,-1 0-2130,7-16 2157,2-2-594,4 0 566,2 3-556,-3 18 0,2 2 551,11-13-6,-9 18 0,-1 2 1284,10-1-1284,-1 7-23,12 5 23,-2 8 0,-2 7 23,-5 20-23,-20 0 22,-2 31 186,-20 0-208,-3-14 0,-4-1 5,0-6 1,-2-2-12,-3 2 1,-1-2-1,-14 11 6,-1-1-5,-1-4-894,1-4 916,1-6 1336,3-5-1330,2-4 16,5-6 23,2-4 455,6-3-254,0-4-162,8-3-12,1-2 2483,5-4-2533,5 1-22,2-3 2147,5 5-2164,3-2 5,15-1 1,-3 1-1,12 1-5,10 2-11,-9 2 544,17 1-600,-13 2-2189,2 0 2032,0 1-135,0 1-179,-2 2-835,-2 0 348,-3-1-476,-1 1-644,-3-1-1171,-2-1 3316,1 0 0,-16-1 0,-1 0 0</inkml:trace>
  <inkml:trace contextRef="#ctx0" brushRef="#br0" timeOffset="33027">5933 9623 24727,'-24'-20'0,"7"7"0,23 19 5,6-2-4251,4-1 4246,5-1 849,22-6-844,12-7 6,1-1-949,1-7 944,-20 4 16,-2-1-373,8-8 379,-16 5 16,5-8 1,-19 10 6,-3 0 2744,-4 1-2711,-3 0 0,-2 0 17,-5 2-28,-1 0 1319,-6 2-1258,-12 0-55,1 5-23,-8 1 11,4 4-1947,-2 5 1941,-2 3-203,-1 5 260,-15 13-85,12-4-5,-8 9-22,18-7-6,4 1-6,5 0-16,4 1-23,5 10-61,9 2 22,2-1-469,9-3 385,1-14-62,5 1-202,4-1-139,4 0-106,6 1-365,4-2-1151,-5-4 0,2-2-1638,23 4 1391,-18-6 1,0-2-2041,21-3 4480,-26-3 0,-2-1 0,3 0 0,-2-1 0</inkml:trace>
  <inkml:trace contextRef="#ctx0" brushRef="#br0" timeOffset="33386">6904 9657 21338,'2'-37'1274,"0"0"1,-2-17-1018,-43 71-2739,4 5 2667,-2 2-78,-1 3-23,3-1-34,6-1 798,5-1-832,8-2-4,7-3-12,7 3 436,6-9-414,12 1 1,1-10-1,9-3 40,10-11-46,-5-1 7,10-8-6,-8 1 865,1-3-848,1-1-1,-2-1 29,10-17-23,-12 8 17,6-13 17,-16 12 12,-1-5 4,-2 0-3190,-1-3 3207,0-2 6,1-3-85,0 0 97,0 1 128,9-14-118,-7 18 34,5-7 6,-11 24 10,-2 7 7,-4 4-34,-2 6-51,-1 4 395,-1 1-484,-5 8 3342,-1 3-3365,-7 9 12,-2 4-1,-3 7-1845,-1 4 1834,-1 6 3,6-7 0,0 3-2740,-8 22 2732,8-17 0,0 0-34,3-7 0,2-1-465,-2 2 0,0 0 258,0 2 0,0 0-277,1 1 0,-1 0-348,1 1 0,1 0-1011,1 0 1,0 2 1887,1 6 0,1-3 0,1 5 0,0-2 0</inkml:trace>
  <inkml:trace contextRef="#ctx0" brushRef="#br0" timeOffset="34094">8557 9542 18826,'9'-49'583,"0"0"1,0 0 0,-1 3-1,-1 2 1,0 5 77,4-22-534,-5 24 1,0 2 264,1-12 435,-1-5-508,-3 28 391,-3 5-604,1 9 214,-1 3-275,-1 22 17,0 1-18,-2 18 1,-1 0-6,0 7-27,-3 7-1390,0 1 0,-3 8 1397,-1-13 1,-3 5 0,0 0-1,1-3-19,2 1 0,0-1 0,-2 1-126,-1 1 1,-3 3-1,-1-2 1,3-9 142,-1-8 0,2-5-6,-14 25 67,8-21 118,10-21-84,3-5-33,3-6-12,2-14-50,2 0-17,1-13 22,2 4 0,3-3-1385,3-3 1380,2-2-1642,1-1 1637,4-3-1,0 1-11,2-1 5,2 2 23,11-10 1182,-5 14-1210,8-4 1662,-10 17-1656,0 5-12,0 4 3065,8 4-3076,-10 6 6,7 4 5,-3 15 6,-6-1 0,5 10-2444,-9-5 2439,-3 3-631,-4 1 630,-4 1-113,-14 12 113,-4-7 12,-14 9-600,-18-2 571,18-20 1,-3-2-12,-7 4 1,-1-1 1112,-1-4 1,1-3-1187,-20 4-5,9-11-1065,19-7 986,4-5-562,-2-8-120,12-2-701,1-9-1882,11-1 3456,9-5 0,-4 12 0,4 0 0</inkml:trace>
  <inkml:trace contextRef="#ctx0" brushRef="#br0" timeOffset="34837">8955 9741 24429,'39'-29'67,"0"1"0,0-1 0,4-7 1,1-2-1,-8 2-11,-12 2 0,-3 0-2717,6-6 1,-1-2 2674,-8 6 0,-3 2 8,6-21 1175,0-2-1180,-6 15 0,-1 0-12,-4 11 1,0 0 460,3-8 0,0 1-433,0-6-732,-2 9 799,-5 7 2832,-3 8-2814,-1 9 261,-3 5-317,-3 3-40,-3 7 56,-16 14-2117,0 4 2090,-10 14-18,12-9 1,2 2-93,-10 19 62,11-14 0,2 1 2,-3 20-558,3 4 542,9-28 0,1 1 11,0-1 0,1 3-20,0 15 1,2 2 7,1-12 1,0-1-759,2 13 0,2-1 708,1-17 1,2-1-68,14 28 492,12-18 0,7-2-470,-14-16 0,3-2-916,17 10 1,1-6 848,10-11 17,0-8 102,-1-6-68,-3-9 44,-3-6 48,-17 0 1,-1-5 32,6-10 1,-1-2 16,-7 6 1,-1-2-251,1-6 1,-4 1 292,-4-7 67,3-19-742,-8 15 730,2-11 1156,-8 12-1099,-4 16 263,-3-2-325,-6 18 1997,-3 3-2048,-6 4-5,-3 1 3123,-16 10-3117,6-1-12,-11 9 12,1 8-23,10-4 1083,-5 8-1105,14-7-1255,2 2 1238,3 1 11,1 0-39,1 29 28,6-25-5,3 20-12,6-31 17,4-3-6,3-2 1,1-3 10,2-3 6,1-3 1250,9-5-1250,-4-4 11,18-12-5,-15 2-3409,8-8 3409,-10 5 0,-2-1-522,-3-1 539,-3 0-12,-1-1 68,1-9-45,-6 7 67,5-13-23,-8 20 186,1-7 3105,-3 16-3285,-2 0 752,-1 6-808,-3 4-22,-1 3-12,-6 3-5,-2 6-11,-10 15 11,5-5-33,-9 24-29,15-21-72,1 10-1468,13 5-2846,13-8 4448,6 8 0,-4-24 0,-6-9 0</inkml:trace>
  <inkml:trace contextRef="#ctx0" brushRef="#br0" timeOffset="35061">10713 9394 20431,'0'-6'3170,"0"0"-2604,0 6 542,0 0-793,-65-37-4292,34 30 4083,-11-11 0,0 4 74,9 26-1461,0 4 1371,1 4-23,3 2 6,2 5-66,2 1 9,4 4-21,-2 17-1511,9-10 1500,1 13-29,9-17 1431,2-1-1671,7-2 1271,1-2-1731,9-2-313,4-3-502,7-3-1190,5-4-2527,7-6-3292,0-3 8569,-4-4 0,-15-4 0,-8 0 0</inkml:trace>
  <inkml:trace contextRef="#ctx0" brushRef="#br0" timeOffset="35295">11339 9194 23478,'-7'-46'612,"1"0"1,1 4 0,-2 10-238,-3 20-89,2 6-79,0 2 60,2 3-199,0 1 21,1 5-33,-1 4 34,0 7-29,-1 4-16,0 6 0,-1 6-1037,0 3 1009,0 4 0,-1 4-3047,0 1 3024,-1 3 1,-1 0-2042,-1 3 1991,0-1-570,0 1 369,2-1-1142,1-3 530,2-1-631,3-3 499,2-4-1839,3-6-2777,5-7 5617,6-5 0,-4-11 0,0-2 0</inkml:trace>
  <inkml:trace contextRef="#ctx0" brushRef="#br0" timeOffset="35558">11675 9301 20237,'-49'-10'196,"0"0"0,4 0 0,2 9 707,13 15 1,1 7-663,-11 9 1,0 1-175,7-5 0,2 0-1051,-4 6 0,6-1 1068,7 4-16,8-1-1285,5-3 1262,5-2-12,9-4 577,3-2-554,22 6-39,-2-8-229,16 3 229,-6-9-6,5-2 1125,2-2-1153,6-1-56,3 0 1461,4-2-1808,5 0-54,-30-5 0,1 0-713,2-1 0,0 0 1187,7 1 0,-2 0 0,4 0 0,-2-1 0</inkml:trace>
  <inkml:trace contextRef="#ctx0" brushRef="#br0" timeOffset="36142">12891 9506 10901,'18'-46'534,"1"1"0,-1-1 0,0 3 0,-1 0 1,-2 3 713,2-3 0,-2 0-615,1-7 0,-2 1-370,-5 16 0,-1 1-33,-1-5 0,-1 3 162,-4 2-95,-4 7-39,-1 9 1420,-2 7-1571,-2 4 927,1 6-984,-2 8 0,-2 7 18,-4 11-54,1 4 1,0 2 41,-8 25-36,6-15 0,0 1-6,5-9 0,-1 1 2,-5 19 1,0 2-23,4-12 1,-1 0-4,-4 15 1,1-1-411,4-16 0,0 0 288,0-3 0,0 3 1,0-2-94,-1 6 0,-1 1-339,0 4 1,0 4 0,1-4-523,2-7 1,2-2 33,-3 12 1,3-2-2803,3 7 3853,5-5 0,1-28 0,0-5 0</inkml:trace>
  <inkml:trace contextRef="#ctx0" brushRef="#br0" timeOffset="36679">12581 9647 20576,'-4'-6'2359,"0"2"-1917,4 4 45,0 0-560,67-40-2754,-29 29 2782,9-11 0,2 2-61,2 16-23,3 0-17,0-2-22,-1-1-39,-2-1-28,-3-2-34,-2 0 1,-5-2 26,-5 0 68,-4-1-762,-7 0 908,-5 0 107,-3-4 38,-9 4 46,-2-3 73,-7 6 60,-2 0 1853,-2 1-1729,-1 2 28,-1-1 16,3 2 1768,1 0-1868,2 1-28,0-1-39,1 2-39,2-2-40,0 1-55,3 0-63,-1 1-27,2 1-34,0 0 6,1 3-34,2 0 6,1 3 6,2 4-29,1 5 17,0 3 0,0 4-5,-1 3-6,-2 2 11,-1 4-966,-3 4 938,-4 0 11,-1 4-11,-4-1 6,-3 2-17,-6-2-11,-3-1-11,-3-2 33,-1-4 6,-1-4 22,1-4 0,1-6-5,1-4 5,3-5 0,2-2 28,1-3 17,1-8-28,3 0 17,2-9-11,4 3-1,4-3 6,2-1-16,6-2 16,4 0-11,4-1-2464,4 0 2436,4 0 11,4 1-300,3 2 0,1 1 267,12-5-9,-9 6 0,-1 2-86,5 1-57,0 4-179,1 1-145,-1 3-186,-1 0-4232,-4 3 1,0 1-1509,3 1 1782,22 1 4642,-47 2 0,-6-2 0,-5 0 0</inkml:trace>
  <inkml:trace contextRef="#ctx0" brushRef="#br0" timeOffset="37067">13999 9469 17960,'-4'-11'4863,"1"3"-3911,3 8 1708,0 0-2654,-14-14-6,11 13 17,-11-9 11,27 29-45,-3-10 28,12 10-5,-5-15-3387,2-1 3381,2-2 0,0 0 17,8-4-1,-8 0-4,3-4-12,-11 0-12,-1-1 18,-4 0 3397,0-6-3403,-4 3 11,0-5-5,-4 3 16,-1 0 1,-2-1-6,-1 0 16,-3 0 1,-1 1 16,-1 1-11,-1 2-16,-2 2-6,0 2-6,-2 2 17,-1 2 0,-2 1 5,-2 4 1,0 2 0,-1 4-6,0 3 0,1 2-6,2 2-5,2 1-12,2 3 1,4 1 5,3 2-16,3 13 5,4-7-12,4 10-21,5-13-46,5 1-83,3-2-96,4-3-106,4-2-156,3-3-153,3-3-257,2-4-38,4-3-2695,1-4 1115,4-1 11,1-2-1761,-11-3 0,0 0 2081,12-2 1551,9-4 0,-37 6 0,-8 1 0</inkml:trace>
  <inkml:trace contextRef="#ctx0" brushRef="#br0" timeOffset="37409">14651 9527 10713,'2'-7'8564,"0"1"-6985,-2 6 1368,0 0-6045,-11-62 3523,4 44-243,-1-17 1,-2 6 962,-2 25-680,-8 2-320,3 3-44,-4 3-39,7 2-17,0 4-23,2 2-5,2 2-12,2 2 12,3 20-2296,6-13 2279,5 14 2247,6-20-2259,3-1 12,3-2-11,3-3-17,2-2-17,3-4-2249,-1-2 2271,0-2-383,-1-3 418,-1-2 2054,-2-3-2061,7-9-5,-7 2-2053,4-8 2065,-10 5 1936,-3-1-1925,-2-1-1,-3 0 17,-3-1 652,-2-5-595,-2 6-12,-3-3 11,-1 9 11,-4 3-16,-2 1-12,-4 3 1,-2 3-18,-4 1 85,-15 7-85,5 2 12,-10 8 11,-3 12-56,13-2 3302,-9 10-3319,19-6-11,4 1 199,5 3-558,10 29-111,7-21-43,1-10 0,3 1-5050,24 14 5563,0-7 0,-6-7 0,-10-14 0</inkml:trace>
  <inkml:trace contextRef="#ctx0" brushRef="#br0" timeOffset="38559">2719 10941 24962,'-24'-49'302,"-1"10"-274,16 39-5,-5 2 21,-12 3-21,3 1 11,-31 10-1043,17-5 1014,-16 6 1,13-5 16,-15 4-10,15-5 32,-16 3-4,32-8-12,-1-1 0,17-4 238,3 0-249,3-1-23,2 0 17,3 6-5,0 1-1,2 6 18,0 1 765,-1 2-760,0 3-6,-2 1 12,-1 11-12,-1-5 12,-4 17-29,1-17 6,-3 5 1,2-11-1,0-2 0,1-2-11,0-2 28,1-3-6,0-2 12,0-2 11,1-2 11,0-1 50,0-2 12,0-1 16,-1-1 1,0 0-12,-1 0 0,-2 0-5,0-1-18,-2-1-16,1-2-11,-1 0 56,-2-4-73,3 2-17,-1-2-22,5 3 0,0-1-6,1 0 0,0-1 12,5-1-23,3-1 11,6-1-11,6-2 11,6 2-11,5-1 0,5 3 11,3 2-22,0 5 0,0 2-6,10 2 6,-10 0 0,-3 2 5,-1 6-11,-5 2-5,-4 3-12,-5 2 12,-7 3 5,-6 1-11,-6 2 17,-9 2-168,-15 15-275,-16 6-3308,-3 1 3219,-3-4-264,13-16-563,0-5-1767,2-3 3137,0-5 0,14-7 0,2-2 0</inkml:trace>
  <inkml:trace contextRef="#ctx0" brushRef="#br0" timeOffset="38768">2965 11227 25007,'57'2'-9831,"-9"-1"7872,-26-4 0,-11 1 0,-4 1 0</inkml:trace>
  <inkml:trace contextRef="#ctx0" brushRef="#br0" timeOffset="40009">5139 11170 11845,'8'-50'1125,"1"1"1,0-1 0,-2-3 0,-1-6 0,0 2 0,-2 11-787,-3 10 0,0 3-238,2-33 0,-4 15 2429,-6 42-2390,1 21-61,0 5 16,-2 19-14,2-5 0,1 5 78,-2 9 0,0 3-142,1-5 0,0 2 0,0 2-122,-1 2 1,0 2 0,0 1 85,-1 3 0,1 0 1,-1-1-22,2-10 1,0 0 0,0-2-87,-3 22 0,0-4-101,4-16 1,0 0-808,-1 15 1,1 3-1808,2-3 1,0 0 143,0-3 0,1-3-770,2-11 0,1-5 3467,0-5 0,1-15 0,-1-10 0</inkml:trace>
  <inkml:trace contextRef="#ctx0" brushRef="#br0" timeOffset="40203">4919 11505 21601,'26'-54'-678,"2"9"264,8 36-202,4-1-280,4-2-838,-9 3 0,1-1-1369,19-8-415,2-3 1,-2-1 2873,-8 2 0,-13 5 0,-5 2 1,-19 7-1</inkml:trace>
  <inkml:trace contextRef="#ctx0" brushRef="#br0" timeOffset="40671">5637 11081 25601,'-21'-25'238,"1"1"0,-14-13-233,36 47 12,0 3-6,2 8-5,6 13-12,-1-7-25,2 8 1,-1 0-3407,-1 5 3412,-1-8 0,-2 0-20,-3 6-356,-7-5 1,-2 0 372,-1 5 22,-10 17 17,7-38 17,2-5 40,2-6-1,3-6-67,1-4 3103,4-4-3103,1-3 933,4 0-922,0-3 0,10-5-16,-2 2 22,8-4-34,0 3-6,2 1-10,4-3-141,19-10-890,-11 6 873,15-9-33,-14 10-5,1-2 38,1 1 57,1 0-3038,0 0 3127,-2-1 0,12-7-1059,-10 1 1182,-2 3-127,-15 8 211,-15 10 540,-5 1-461,-1 3 11,-2 0 2634,-1 2-2640,0 0 1851,-2 1-1554,0 1-47,0 1-412,0 0-34,0 2-11,-1 2 0,-1 2-16,-2 5 33,-1 3-45,-1 3-3397,0 4 3386,0 1-744,-2 16 739,2-7-309,-6 26 196,6-21-162,-3 12-218,2-14-320,2 0-465,0-4-2958,3-1-934,2-5 5613,2-2 1,0-11 0,1-2 0</inkml:trace>
  <inkml:trace contextRef="#ctx0" brushRef="#br0" timeOffset="40842">6463 10827 13908,'-57'-4'-9831,"12"4"9104,51 15 1,-2-7-1,-2-3 1</inkml:trace>
  <inkml:trace contextRef="#ctx0" brushRef="#br0" timeOffset="41410">6753 11039 26598,'2'9'89,"6"-5"-61,12-13 6,15-7-758,-7 3 741,8-5 250,-5-2-234,-6 1 7,-1-1-18,-10 4-5,-9 5 144,-2 2-128,-2-1 7,-1 1 10,-6-2 341,1 2-369,-7 0 1,2 5 5,-1 1-28,-1 2 17,-1 0-1,-2 3 12,0 1 6,-1 3 5,2 2-5,-1 2-1,2 0-5,0 3-16,3 2 10,-3 13-22,6-4 0,-1 10 6,6-7-6,0 3 0,2 1-12,0 2 1,4 0 0,3-1-34,17 10 12,-1-13-1230,14 4 1235,-4-19 17,3-4-2985,3-6 2990,2-3 6,2-5-178,1-4 178,0-5-503,-1-5 509,-3-1 10,-2-2 12,-4-1 0,-5 0 740,-3-2-718,-6-2 113,0-15 66,-7-6-89,-2 0 6,-6 4 213,-4 16-180,-1 5-6,-1 1 480,-2 5-653,-1 2 0,-1 2 0,0 2 3392,2 3-3392,0 2 0,1 2 0,0 1 0,1 2 0,0 5 0,0 2 0,0 8 0,1 3 0,0 3 0,0 19 0,1-7 0,1 13 0,2-10 0,0 3 0,1 2-416,-2 3-2532,-2 3 1806,-4 3-1429,-6 3-7260,-3-3 9764,-3-8 0,7-20 0,3-10 0</inkml:trace>
  <inkml:trace contextRef="#ctx0" brushRef="#br0" timeOffset="43071">2442 12670 16409,'0'-9'4352,"0"2"-3445,0 7-189,-10-61-158,4 38-154,-3-14 0,-2 3-121,0 22-72,-8 3-73,4 7-39,-2 6-11,-3 3-18,-2 8-4,-2 5-18,-3 7-8,8-4 0,-2 3-17,0 6 0,0 0-19,1 1 0,0 2-1694,-4 12 0,4 0 1705,-2 11-14,7-9 0,1 0-2283,3 6 2271,5-21 1,2-1-31,10 19-34,28-1 62,-4-14-949,22-8 954,-15-25 1421,2-3-1410,20-14-5,-16 0 17,12-12 5,-22 3 12,-5-1 16,-4-1 1,-6 1 22,-4-1 5,-5 3 12,-5 0 2517,-2 2-2460,-12-6-97,1 9-16,-21-6-6,7 16 1953,-10-1-1964,7 7-6,-2 4 718,1 3-718,-1 4 23,-7 14-28,8-4 5,-3 9-6,12-8-10,3 0-6,4 0-79,3 6-112,6-7-403,6 4-1013,8-9 770,11-1 0,-11-7 0,2-2 0</inkml:trace>
  <inkml:trace contextRef="#ctx0" brushRef="#br0" timeOffset="43271">3202 12889 21646,'-6'0'2969,"1"0"-2219,5 0-2559,72-39-6993,-31 23 4046,7-7 1,-1 2 4755,-6 11 0,-21 5 0,-7 2 0</inkml:trace>
  <inkml:trace contextRef="#ctx0" brushRef="#br0" timeOffset="44175">5329 12800 23959,'6'-45'425,"0"0"1,0 3 0,-2 9-100,-5 24-203,-2 2 22,-7 26-100,2-1 34,-8 35-46,8-16-5,-4 15-22,3-14 11,1 1 11,-1 0-17,-1 1 28,-6 14-1142,-4-4 1097,1-3 17,2-14-30,5-15 86,6-9-5,0-1-12,5-7 1,1-4-29,0-2 1117,1-6-1117,2-4-3340,6-16 3340,-1 5 17,5-13 6,-1 8 67,6-22-62,-4 12-239,-2 3 1,0-1 227,3-8-17,-5 16 1,0 0 11,6-10 27,11-13-44,-5 17-11,10-8-17,-8 19 16,2 2 6,1 4-11,2 1-2104,0 4 2104,1 2 11,11 2 2105,0 5-2122,11 14 1,-20 3-2100,-5 13 2094,-19-2-21,-3 18 32,-7-5 2086,-5 13-2136,-18 8 44,8-26 1,-2 0-183,1 0 0,-1-1 199,-20 21 2895,14-22-2884,-5 3-140,8-12 118,-3 2 11,11-13 39,0-4-5,2-5 5,1-6-27,4-3 22,3-9-34,3 6 594,11-16-599,0 13-1,21-13 12,-8 16 17,11-1-34,8 4-5,7 5 2,-17 6 0,0 2 11,1 2 1,-2 2 927,16 10-930,1 9-1416,-24-8 1405,1 6-18,-16-5 1,-4 2 16,-8 1-55,-16 15-51,-16 0 22,-4 0-1383,-7-5 1294,10-14-438,-5-6 0,-1-2-245,-3 0-1294,5-3 0,3-2-3395,12-9 5316,2-4 0,12 2 0,1-1 0</inkml:trace>
  <inkml:trace contextRef="#ctx0" brushRef="#br0" timeOffset="44729">6442 12716 16179,'44'-35'874,"-1"-1"0,-2 3 0,-8 5-124,-12 9-399,-4 1 311,-1 1 537,-5 2-645,-3 2 293,-5 3-483,-1 1 368,-5 3-419,-9 1-211,-3 3 679,-8 0-708,1 3-3320,-2 3 3347,-15 8-66,8 1 0,-8 7 16,14-3-1598,1 3 1593,1 1-6,1 2-28,0 1 6,3 0-12,2 0 2455,4 0-2460,3-1-6,3-1-22,4 0 28,3 0 0,5-2 0,4 0 23,3-2-29,4 0 12,3-1-1,2 0 12,2 1 1984,1-2-1990,0 1-5,0-2-1,-2 0 7,-4 0-18,-4-1 12,-5 0-12,-5-2 210,-4 1-199,-5-1-5,-3 0-16,-5-1 16,-3 1-23,-3-2 333,-2 1-383,-15 2 0,5-4-1324,-11 1 1263,11-5-62,-1-2-113,2-2-212,4-3-2503,-1-10-2577,11-1 5601,1-11 0,12 13 0,2 0 0</inkml:trace>
  <inkml:trace contextRef="#ctx0" brushRef="#br0" timeOffset="45200">7085 12556 20296,'-4'-3'3714,"1"2"-2869,3 1-486,-63-6-478,40 7 228,-14-3 1,3 1 187,21 4-230,4 0 46,5-1-34,1-2-29,12 1-5,2-2-6,11-2-17,6-1-10,8-5-24,7-1-3074,5-1 3042,6-1-18,2 0-451,-1 0 401,-1 2-84,-4 0-45,-4 2-101,-5 0-129,-7 2-145,-7 2-201,-8 1-158,-6 1-268,-7 2-393,-5-1-464,-7 2-4795,-17 6 5724,5-3 773,-12 6 499,14-6 376,0 0 5005,-4-1-3583,4-1 235,-3-1 586,7-2-826,-1-1-3685,2-1 3136,1-1-270,2 0-229,0-1-157,3 1-140,1 1-123,1 0-113,0 1 3292,2 1-3420,0 1-112,-1 3 22,1 2 17,-2 7-17,-1 5 67,-5 21-100,0-2-1452,-5 17 1418,2-6-11,-3 7-6,0 5-79,2-11 1,-1 4-375,-1 5 0,1 2-183,-1 1 1,2-1-914,0 0 1,3-2 1537,4-10 0,2-5 0,0 4 0,1-1 0</inkml:trace>
  <inkml:trace contextRef="#ctx0" brushRef="#br0" timeOffset="45670">8882 12430 16034,'18'-55'978,"0"1"0,-1 3 1,-2 3-1725,-5 14 0,-1 3 1278,3-26-589,-5 14 449,-6 10 1012,-5 9-1140,-3 10-80,-6 6-44,-2 7-28,-3 9-16,-2 7-833,-3 14 854,-2 10-5,-2 12 573,12-20 1,0 1-644,0 4 0,0 1 595,-1 5 1,1 1-607,-1 3 0,0 1-527,-1 3 0,1 2 507,-1 2 1,0 1 156,0 1 0,0 1-163,0 1 1,0 1-9,1 0 1,1 0-26,1 0 0,1 0-40,2-3 1,2 3-219,5-10 1,2 3-1,4-1-716,6-3 0,4-2 0,2 0-23,-2 0 0,1-2 0,6-2 877,8-3 1,5-2-1,-6-9 1,-5-5 0,-2-7-1</inkml:trace>
  <inkml:trace contextRef="#ctx0" brushRef="#br0" timeOffset="46510">9783 12659 24083,'-5'6'683,"1"-1"-207,6-5-375,-1 1-22,3 1 10,-2 3 23,1 3-17,-1 4 6,0 4-28,-1 5 0,-3 15-40,-2-6 7,-4 11 10,-5 2-28,1-11-5,-3 9 34,-3-4-40,5-11-3398,-11 14 3410,9-18-791,-4 4 779,3-7-1982,1 0 1988,-2-1-79,-7 8 45,6-8 1997,-3 4-1958,10-12 12,3-1 820,3-5-742,2-2 3437,2-1-3437,0-4 213,3-2-274,0-4 5,3-3 11,6-10-34,-1 2-16,6-8-11,-3 5 22,1-2-11,2-3-6,0-2-3403,0-3 3397,0-3 7,-1-2-421,7-20 420,-7 13 6,5-16 0,-8 20-23,-1-1 18,0 3-1,1 2 0,-1 2-5,2 5-277,0 2 277,0 5 2899,2 2-2900,9-1-2527,-2 8 2533,6-2-11,4 10-5,-8 2-6,6 4 27,-10 6-16,0 3-5,-2 6 5,0 5 276,3 19-276,-8-6 93,-2 15-93,-9-12-6,-7 2 244,-4 1-238,-8 1-2346,-5-2 2341,-2 0-1,-15 11-365,9-13 382,-8 7-1456,16-20 1439,0-3 1353,-1 0-1324,4-8 2056,3-3-2068,6-8-1302,7-5 1302,-1-3 2472,2-4-2466,1-4-6,0-2 6,4-3 0,1 0-11,4 0-1,3 1-5,1 1 17,3 3-6,0 2 2760,9 0-2766,4 2-5,13 1-22,-5 5 22,4 7 0,-8 3-6,2 5-317,14 13 329,-12-3-12,8 8-27,-17 8 10,-14-8 12,-2 11 0,-29 1-3285,0-11 3273,-16 8-549,-15-4 550,9-10-870,-15 5 808,15-12-11,-2-4-236,-15-1-184,2-5 106,0-1-173,12-8-2577,11-10 3159,10-3 0,5 2 0,10 5 0</inkml:trace>
  <inkml:trace contextRef="#ctx0" brushRef="#br0" timeOffset="46735">10606 12796 26749,'-24'50'18,"1"-1"1,2-4 0,4-6-98,9-15-666,0 0 291,0-1-229,0-1-907,2-1-2348,-1-2-5495,2-2 9433,1-4 0,2-7 0,0-2 0</inkml:trace>
  <inkml:trace contextRef="#ctx0" brushRef="#br0" timeOffset="46934">10825 12485 21545,'-2'-6'2846,"0"0"-2326,2 6-228,0 0-707,-43-8-335,33 18-538,-31-1-1390,42 21 2678,4 8 0,-3-19 0,0 2 0</inkml:trace>
  <inkml:trace contextRef="#ctx0" brushRef="#br0" timeOffset="48154">10899 12821 18581,'25'-40'278,"0"1"1,-1 1-1,-7 12 2339,-14 23-2460,-1 3 1043,-1 5-1133,-1 4-11,0 7 79,-3 18-102,-2-5-5,-5 14-33,-6 1 21,3-10 1,-10 22-22,6-15 10,1-2 269,3-8-257,7-17 2221,1-4-2210,3-4 17,1-4 0,1-1-6,1-5-11,3-3 6,2-4 504,5-4-437,8-14-39,-1 4 38,4-4 1,0-2-28,3-3-40,-4 8 1,-1 0 28,4 0-331,0 2 309,1 1 4,-1 3-27,1 2 0,-2 3-6,0 4 0,-2 2 1,0 5-12,-3 2-12,1 2 12,-1 3-33,-1 4-18,0 5-33,-3 4-3366,0 3 3293,-3 1-61,-3 3 136,-2-1-271,-2 2-78,0-1-62,-1 2-112,2-1-319,3 2-336,5-1-404,4 0-605,5-2-497,4-5 150,4-2-1165,20-3 3300,-10-7-1783,13-1 2706,-16-6 336,-1-3 426,-2-4 550,-2-3 127,-4-4 18,-2-2 2108,-3-4-2691,0-3 734,5-14-1481,-7 7 47,5-9-101,-10 12-62,-2 1-72,-2 1-28,-3 1-11,-2 3 3174,-2 3-2928,-3 0-387,-5 9-66,-3 0-68,-3 8 34,-5 2 67,-13 7-73,3 1-22,-10 8-1,8-1-47,-2 2 42,0 2-34,0 1 1,-18 21-23,19-15-11,-9 14 0,26-20 0,6-2 0,1-1 0,6-2 0,3-1-22,4-1-65,16-2 81,-3-3 51,11-1-45,-8-5 0,0-2 11,0-3-16,0-1 16,-1-4-5,-1-2-1,-1-1 1,5-7-1,-8 4 7,2-4 4,-11 3 18,-2 1 0,-3-2 5,0 1 11,-2 0-16,-1 0 16,-1 2-5,-1 2 28,0 2 338,-1 1-355,0 3 91,0 2-97,-3 1-33,-4 1-12,-3 3 1,-11 5-6,4 3-6,-7 5 12,5 0 5,1 1 0,2 3-11,3 1-5,2 0-1,5 0 1,3 0-1,2 0 0,5-2-5,1-2 0,6-2-6,2-2 12,3-3-7,3-1-10,3-3 16,2-2-33,15-1 11,4-5 17,1-1 11,7-10 6,-22 3-6,7-6 5,-12 3-5,-3 0 11,0-3 1,-2 0-1,-3-2 0,0 0-11,-4 0 11,-1-1-5,-1 3 16,-3 1 6,-1 3 6,-2 2 39,-1 0-45,-1 4 5,-2 1 6,1 3 1,-1 2-40,3 1-12,2 1 7,3 1-12,2 1 11,0 0 6,4 0-16,22 0-1,-12-1 11,17-1 1,-19-3 10,1-1 1,-2-3-12,0-1 1,-1-1 5,-1 0 16,12-9-16,-14 6 12,7-9-1,-16 3 22,-4-1-10,-1 0 10,-3 4 1,0 7 0,0 1-1,0 2 6,0-1-26,0 2-13,0 0 0,0 0 0,0 2 0,-1 0 0,-1 5 0,-2 5 0,-3 8 0,-1 6 0,-4 6-3392,-3 7 3392,-1 4-472,3-9 1,1 2 471,-7 19 0,5-8 0,0 0 0,1 8 0,5-11 0,4 0-141,6 3-274,7 9-1169,23-11-283,-4-15-7964,24 5 8674,-26-22 0,0-3 1,-19-7-1</inkml:trace>
  <inkml:trace contextRef="#ctx0" brushRef="#br0" timeOffset="48684">13474 12759 20753,'-11'-41'248,"0"1"0,1 2 0,3 11-96,7 23 2201,0 3-2325,0 8-6,0 2 6,0 10 11,-2 4-16,0 3 932,-1 17-950,1-11-5,0 11-2327,1-15 2315,3-2 1115,10 10-1136,11-5-2247,4-1 2247,8-11-1,-7-14 17,2-3 0,1-6 12,1-3-1,0-6 1,-1-2 5,-1-3 11,-2-4 50,6-11 2092,-9 4-2097,4-8-2189,-12 10 2245,-2 0 17,-1 2 2262,-2 2-2201,-2 4-5,-1 3 28,-2 5-68,-2 3-44,-2 3-34,-2 3 95,-1 1-162,-14 24 0,2-2 3392,-16 23-3392,2-6-728,-4 7 728,5-7 0,-1 2-1576,6-8 1,-1 0 1575,-7 12 0,-1 3 0,-1 4 0,0 2-381,9-13 0,0 0 0,0 5-1979,0 4 1,0 5 0,0 0 0,2-4-918,1-3 0,1-3 0,2 1 3193,-1 7 0,2 1 0,3-11 0,5-8 0,3-15 0</inkml:trace>
  <inkml:trace contextRef="#ctx0" brushRef="#br0" timeOffset="49151">15431 12541 22831,'-38'-5'353,"1"1"0,-24-5-185,55 1 871,0 2-927,1 0 589,-4 2-678,2 2 301,-4 1-302,1 3 745,0 3-734,-1 4 225,0 3-247,-6 26-16,7-10 16,-2 23-11,10-16-6,2 3-1916,2 1 1934,3 2-1,4 0-2752,2 0 2747,5 1-12,1-3 1,4-1 5,2-1-20,-2-6 1,0 1-940,3 19 959,-8-20 0,-3-2 0,-13 8 1050,-11-18-1055,-9-1-40,-37-1 11,17-8 9,6-4 0,0-2-42,-7-6-40,1-3-1950,0-3 1318,-11-12 650,14 3-1121,-4-11-1518,23 4 2728,7-7 0,6 15 0,3-1 0</inkml:trace>
  <inkml:trace contextRef="#ctx0" brushRef="#br0" timeOffset="50163">15643 12881 20028,'-2'4'2862,"0"-1"342,2-3-3064,-4 38-17,9-28-45,1 28-11,12-41-22,4-1-11,4-5-6,2-1-470,0-3 464,0 0 1,0-1-1,-3-2-11,0-1 12,6-12 10,-1-6-228,-2-1 228,-8 1 18,-10 12 5,-3 2 11,-3 3-11,-2 2 62,-7 0-34,-10 8-45,-3 0-11,-10 9 17,2 4-1,-3 3 24,-16 13 121,11-3-167,-8 8-11,16-5 1,4 2-81,-3 13 75,8 5-6,4 2-12,7 0-44,13 1 6,2-11-40,8 8-44,1-15-84,5-1-96,5-2-123,5-2-768,25 3 511,-11-9-320,-14-7 1,0-1 470,16-4 11,0-1 78,0-5 67,0-1 79,-2-4 191,-2-4 122,13-7 51,-18 2 56,6-7 20,-20 3 108,-3-1 52,-2-3-339,-3-3 433,-2-2 62,-1-2 191,0-12-174,-6 12-34,-1-7-33,-8 18-45,-4 3 1442,-4 3-1548,-4 4-18,-4 3-72,-1 3 710,-3 2-755,-3 5-22,-2 3-12,-4 4-44,-1 4 22,-4 3-11,0 4 491,0 3-514,-9 15-27,13-8-1,-3 10 17,16-3-369,9-10 358,1 5 23,11-14-23,2-3-12,15 2 7,-2-6 10,12-1-10,-5-8-782,5-1 754,0-2 33,2-2 5,-1-3 29,11-8-29,-12 1 34,6-5-28,-15 4-6,-4-2 12,-2-1 22,-4-2 539,-2 0-522,-3-2 4,-2-6 7,-3 7 17,0-2 313,-4 9-296,-6 2-101,0 4 22,-7 1 254,2 5-259,-4 2 42,0 2-53,-2 3 11,0 4-12,0 2 18,3 2-12,1 2-11,3 3 0,1 11-22,6 13 10,4-8 12,6 4-5,5-21-6,3-1-29,5-2 35,3-1-12,4-2 0,2-2 28,2-1-33,0-2 5,0-4 28,24-11-11,-19-2 6,16-12 0,-30 5-1,-5-2 6,-8 4 1,0-2-7,-2-1-10,1-3 16,-1-1-11,1-2 11,0-1 39,7-13-27,-1 9-12,5-6-5,-3 12-1,2 4 1,0 2 5,1 3 11,-1 4 1,0 2-12,-2 2-5,-3 4-34,-1 0 39,-2 3-11,-1 3 5,-1 3-5,-1 6 12,-2 13-7,-1-3 34,-2 10-39,-3-6 6,-1 0 0,0 0-18,-1-1-515,2 0 482,1-2-473,1 8 171,3-10-190,3 5-191,5-12-118,4-1-409,5-2-1322,7-2-7254,1-2 9109,-1-2 0,-12-4 1,-5-1-1</inkml:trace>
  <inkml:trace contextRef="#ctx0" brushRef="#br0" timeOffset="50779">17956 12885 22653,'-23'-39'903,"0"-1"1,2 4 0,1 10-691,1 25-23,-1 2-39,-1 3-28,0 2-16,-2 6 21,-6 10 1,0 4-95,-5 5-23,3-2 0,1 2 1,3 3-7,1 1 6,3 1-524,1 0 508,4-1-7,5-3-21,6 0-18,3-4-3646,7-1 3552,6-4-242,7-2 51,6-4-20,5-3-787,21 0 527,-9-8-566,16 0 622,-14-11 89,1-2 106,1-5 136,-1-3 94,-2-3 124,-12 3 0,-1-1 61,13-13-5,-14 9 0,-1-1 61,8-14 34,0-4 40,0-6 22,1-4-85,-16 22 1,-1-1 11,1-1 0,-1-1 22,0-1 0,0-1 22,0 0 1,-1 0 19,-2 0 1,0 0 16,-2 2 0,-1-1 232,1-6 1,-2 0 1592,0-12-1615,-1-6-51,-8 31-49,-2 5 1245,-2 7-1397,-2 4-45,-3 5-39,-1 1-17,-2 6 0,-3 3 79,-12 20-90,4 0-208,-7 17 196,9-3 569,2 6-585,2 4-5,4 3-1,4 4 1,2-1-7,2 1-16,1-2-11,2-20 0,-1 0 5,0 17-16,-1 8 11,1-27 1061,1-5-1056,0-7 6,0-5-5,0-7 10,1-5 7,0-4-1,9-16-6,0 4-5,10-16 23,0 7-1,4-3-16,2 0 11,2-2 16,14-8-2630,-8 8 2631,9-4-4,-1 11 32,-13 7 5,8 2-16,-15 7-29,-1 2 0,-1 4-5,-1 3-2172,1 4 2161,-2 1 1769,-1 3-1792,-2 1-56,1 9-16,-7-5-119,0 6-206,-8-8-308,-3 1-533,-4-1-1820,-4-1 2657,-5 0 0,8-7 0,-1-2 0</inkml:trace>
  <inkml:trace contextRef="#ctx0" brushRef="#br0" timeOffset="51259">19665 12824 19271,'14'-55'1034,"-1"0"1,0 4-1,-1 2-751,-4 14 0,-1 2 165,5-28-44,-3 14-57,-4 8 817,-2 10-884,-2 8-73,-1 8-67,-1 6-61,0 3 256,-1 5-307,-1 6 161,-2 5-144,-2 12-23,-6 31 9,4-1 0,1 4-459,1-11 0,0 3 426,1 3 0,0 5 1,1-6-724,2-8 0,0-3 688,-1 14 1,1 0-45,0-17 0,1-1-65,1 0 1,0-1-1325,0 1 1,-1-1 1172,2-1 1,-1 2-707,1 12 0,-1 1-937,1-14 0,1 0-776,0 9 0,1-3-6287,1 5 9003,1-13 0,-2-16 0,-1-9 0</inkml:trace>
  <inkml:trace contextRef="#ctx0" brushRef="#br0" timeOffset="52545">19457 13072 15814,'0'-6'2610,"0"0"-1579,0 6-908,36-59 11,-3 34-1341,-6-9 0,2 2 1230,15 18-18,-8 8 1452,4 2-1490,2 0 141,4 3-209,3 0-39,2 1-67,1 0-84,0 0-1273,-2 0 1088,-4-2-91,-3 0 1506,-4-1-1666,-5-2 49,-4 0 168,-5-1 263,-4 1 213,-6-1 208,-4 0 145,-5 1 1023,-4-1-110,-4-5-493,-2 3 7,-3-4 3772,-3-1-3544,1-1 373,-1-5-995,4 6-72,2 2 129,3 5-308,0 2-45,0 2-22,1 1-34,3 5 33,7 10-22,1 3 1,9 10-7,-2-3-10,11 20 5,-8-8-6,8 13-28,-8 1-571,-8-12 583,-1 8 5,-11-17 6,-6-3-12,-2-3-18,-7-4 53,-2-5-7,0-4 12,-2-4 11,-7-3 0,8-4-6,-4-5 1,11-3 585,2-4-591,4-1 66,2-2-55,1-1-6,5-3 0,2-2-22,6 0 6,4-1 5,17-8-11,-3 8-1753,12-6 1730,-8 12-5,2 2-144,19-2-125,4 5 56,0 0-50,-3 5-51,-19 3-975,-1 2 869,-1 0-84,-6 0-84,-2 1-67,-5 0 1540,-5 0-1451,-4 0 239,-4 0 114,-3 0 1262,-4-1-1021,-1 1 241,-3-3 414,-3-2-178,-1 0 66,-2 0 40,2 0-1,1 1-39,0 0-50,0 1-56,1 1-61,1 0 374,-4 1-632,3 1-46,-1 0-21,2 1-18,2 1-5,-1 1 0,1 2-5,0 2 5,1 1-11,1 0-1,2 1 1,2 2-6,5 0-5,3 0 11,13 3-23,-1-5-325,10 1 342,-6-6-5,2-1 5,-1-2-6,0-3-27,7-5 11,-7-7 28,-2 1-1,-10-4 1,-9 5 28,-1-17-28,-5 9 16,1-11 1,-5 14 16,-3 2 74,-5-3 21,-8 2-61,-2 3 315,-3 5-332,1 6 0,-1 1-5,-3 2 33,-9 8-73,8 0-5,-6 9-6,13-1-11,3 2-5,2 4-12,1 13 17,6-5 0,1 10-22,5-11-29,6 1-16,2 1-56,6-2-84,5-2-118,4-2-711,18 6 347,-7-10-1238,15 3 1250,-11-13-365,2-2-392,4-4-604,2-1-1177,2-2 487,-1-2-2793,-2-3 3326,-4-1-503,-4-6 2020,-6-1 2040,6-14 257,-12 3 486,5-11 265,-12 7-45,-1-2 41,-3-1-664,-1 1-330,-2 0 651,-3-7-1245,-3 10 2271,-1-4-2517,-6 13 1937,-1 2-2134,-3 3-77,-3 2 888,-2 2-984,-1 4 90,-7 0-190,4 2 22,-7 6-96,11 1 35,-1 7-6,6 4-29,3-2 18,0 4 0,18 6-12,-1-9 12,14 6-12,-2-13 23,2-2-17,2-2 5,0-2 7,-1-1-12,-2-3 11,-3-1-11,-2-3 0,-4-2-6,2-6-3375,-7 2 3398,0-5-2263,-7 4 2263,-2 0 5,-1-2 6,-2 1-11,-3-2 11,-3 2 6,-3-2-1,-1 3 12,-3 0 2263,-1 3-2230,-11 0-22,3 4 0,-18 2-39,14 7-28,-8 3 22,12 5-11,2 1 6,2 5-12,3 1 0,3 4 1,4 1-6,3 2 27,4 3 2962,7 0-2989,5 1-23,7-2-128,20 11-12,-6-13-117,15 7-151,-10-15-185,2-4-230,2-2-292,2-5-688,0-3-1999,1-2 3836,4-6 0,-22 3 0,-2-3 0</inkml:trace>
  <inkml:trace contextRef="#ctx0" brushRef="#br0" timeOffset="52759">22424 12465 22520,'-12'-45'913,"-1"-1"0,2 5 0,2 5-331,1 6-111,1 7-74,3 6 403,0 5-548,2 3 98,2 3-210,0 3 17,1 2-150,4 3 249,4 4-256,5 5 0,5 9 0,18 24-289,-5-2 289,-11-5 0,3 7 0,-4-2-890,-4-5 0,-2 2 890,0 2 0,1 4 0,-3-3 0,-6-1 0,-4-1 0,0 2 0,-2 1 0,-4 0 0,-3 0-40,-2 0 1,-4-1-152,-4-1 1,-3-1-143,-3-1 0,-4-2-275,-2-1 1,-3-2-749,-3-1 1,-1-1-3561,2-5 1,0-1 4304,3-4 0,2-2 1,-2 2-1,13-11 1</inkml:trace>
  <inkml:trace contextRef="#ctx0" brushRef="#br0" timeOffset="58127">2127 14421 15191,'-56'-19'1400,"11"4"1484,42 14-2587,3 0 1353,-1-1-1308,1-3 624,0 0-782,7-16 3248,1 7-3371,16-19-3430,-5 14 3380,10-6 0,-5 7 6,2 2 11,14-3-28,-9 8 5,8 2 1,-4 11-17,-10 5 11,5 8-6,-12 4 12,0 7 27,-2 6-33,-3 6-302,-5-7 0,-2 4 299,-2 6 0,-2 0-1051,1 2 1,-2-1 1016,-2 1 1,-2-1-154,-6 18-534,-1 0 208,-3 0-352,1-3-420,0-1 1161,1-3-3222,1-4 3349,-1-2 0,6-22 0,0-3 0</inkml:trace>
  <inkml:trace contextRef="#ctx0" brushRef="#br0" timeOffset="58310">2211 14829 21108,'45'-33'-472,"1"-1"1,-1 1-1,6-7 1,-8 9 0,-14 16-1</inkml:trace>
  <inkml:trace contextRef="#ctx0" brushRef="#br0" timeOffset="58518">3370 14468 25556,'29'-31'-9684,"7"1"9684,23 9 0,-26 8 0,-1 1 0</inkml:trace>
  <inkml:trace contextRef="#ctx0" brushRef="#br0" timeOffset="60237">5185 14727 19203,'-10'-52'686,"0"1"1,-1-1 0,2 7-362,4 16-3095,-1-2 3051,3 18 1553,-1 3-1790,2 6 941,-2 1-985,3 6 695,-1 23-684,-1-3-5,-2 22-12,-1-11 3398,-2 5-3375,-7 20-6,2-14-2074,-5 14 2052,6-22 5,1-4 18,-2 4-7,4-13 1,-1 0 39,6-14 61,2-5 129,2-3-100,2-14 10,9-22-83,-1-1 2051,6-15-2040,-6 16 0,-1-5-17,0-3-469,-5 8 0,-1-1 458,1-20-674,-2 18 1,0 1 661,-1-13-5,1 4-364,1 5 364,4 6-33,3 7-1,5 5-5,4 5 767,4 3-750,4 4-6,3 3-17,21 3 12,-10 2-993,16 5 993,-16 2-18,-1 5 348,12 8-336,-16-2 17,4 7-473,-22-6 456,-5 3-23,-6 13 23,-8-7 2333,-5 10-2328,-6-11 1,-4 1 10,-2-2-5,-2-2 11,0-1 575,1-3-586,2-2 17,0-2 28,-3-1 44,-2-7-49,5 0 10,2-8-11,9-2 51,-1-4-51,4 0-11,-2-2 6,4 1-12,1 1-5,0-1-6,2 1-11,1-1 6,4 2 10,3-1-16,3 2 17,2-1-6,3 2-16,1 0-29,20 3 34,-14 1 0,14 3-11,-22 2 0,-2 3-12,-3 1 7,-1 6 16,-5-2 0,-1 6 5,-3-4-10,-12 11-7,1-4-3413,-11 7 3363,-10 5 17,5-8-5,-10 6-90,-4-6-22,2-6-107,-6 0-258,9-11 57,14-5-281,6-5-425,7-3-5685,3-10 7709,1 0 0,2 2 0,1 5 0</inkml:trace>
  <inkml:trace contextRef="#ctx0" brushRef="#br0" timeOffset="60956">6152 14412 21875,'-6'0'2588,"2"0"443,4 0-2947,-9-51-40,3 38-16,-8-38-16,3 54 27,-3 4-34,-4 4 12,-4 5-17,-2 6 0,-1 3 0,-7 8-2867,-5 14 1,3 1 2832,13-10 6,4-3 0,3-3 624,11-10-624,6-2 941,6 2-941,7-8 34,3-1 33,3-9-33,-2-8 10,0-2 3036,15-16-3029,4-7-7,0-4-93,-2-3 111,-14 8-1,-2 0-799,-3-3 794,-2-1-30,-3-1 52,-2 0 12,-3-1-1,-1 2-10,-2 2-1,-1 3 1004,-1 4-914,-2-1-72,0 10 862,-1 3-914,0 8 47,-1 2-75,-2 3 7,-2 10 5,-2 3 5,-1 11-10,-2 13 10,1 10-618,4-16 1,0-1 595,0 22-5,3-5-68,8-8 56,3-10-16,6 2-34,16-10 11,24-14 62,-8-4-649,15-16 649,-26-8-9,-8 1 1,1-1 13,16-13 6,-15 10 0,1-1-2754,13-13 2787,0-3-22,-15 10 1,-1-1-1338,14-18 1332,-17 16 0,-1 0-279,5-15 290,-3-2-6,-2-1-22,-1 1 28,-4 1 5,-2 0-1114,-3 3 1115,-4 2 1461,-2-5-1366,-4 10-74,-5 6 2098,-4 18-2042,-20 21 380,5 5-463,-17 12-12,8 3 12,-1 5 1669,-1 2-1680,-1 5-29,4 1 23,0 1 0,5 3-14,10-12 0,0 2-14,-3 20-1384,7-19 0,2 1 1317,2 16-73,3 0-221,4 2 98,6 0-244,4-14 1,3 0-377,-2-10 0,3 0 101,6 9 1,3-2-1297,19 7-1453,7-8-1593,3-9-2410,-2-8 7562,-8-7 0,-20-7 0,-11-2 0</inkml:trace>
  <inkml:trace contextRef="#ctx0" brushRef="#br0" timeOffset="61697">7549 14531 17847,'10'-47'818,"1"-1"0,-1 4 0,-3 9-208,-7 18 1400,-5 5-1630,-4 5 52,-7 3-180,-4 3-39,-5 5-22,-4 2 364,-3 5-426,-1 4 892,0 2-954,1 3-22,2 2 0,-8 13-34,11-7-11,-4 10 0,14-12-11,3 0 5,0 12-27,6-2-1,1 0-5,9-8 374,4-14-391,5-3 0,3-2 23,4-5-1,12-4 34,-5-6 0,11-6 11,-10-5 17,-1-4 0,0-1 6,7-7-15,-8 6 1,0-2 103,8-13 62,-6-5-67,0 0 22,-9 3 22,-8 13-5,-3 2 17,0 1-6,-3 4-3398,-1 3 3392,-1 5-671,0 3 626,-1 4-33,-1 1-50,-1 3 5,-2 0-17,-2 4-5,-1 2 11,-3 4-28,-3 5 6,0 3 180,-5 17-191,6-6-30,0 11-89,9 14 12,4-19-61,5 16-85,4-25-111,3-3-152,3-2-84,2-3-73,2-5-50,2-4-23,1-4-766,14-13 844,-8 0-167,22-19 695,-21 7 2995,8-8-2738,-13 7 325,8-11-95,-11 6 50,6-7 62,-12 9 22,-2 2 50,-1 1 1200,1-3-1222,-5 8-55,0 2-34,-6 9-146,-2 4-62,-2 1-78,-2 4 417,-8 7-440,-1 3 0,-6 7 22,-2 6-88,5-4-12,-2 6-17,6-8-6,3 0 1,0-1 5,1 8-11,3-7-11,1 5 5,3-11 1,0 0-1,0-3 6,2-2-17,1-3 17,2-2 6,2-3 5,0-2 12,3-4-12,2-4 11,2-5 12,4-2 11,2-4 72,12-12-44,-5 7-311,8-8 328,-10 10 5,0 1-6,0 2 7,1 0-29,1 3-11,1 3-6,-1 2-27,0 4 5,-2 3 16,13 10-38,-16 4-12,8 8-10,-19 2-1,-1 2-34,-3 1-49,-2 0-271,-3 0 102,0 0-586,-3 7-304,0-6-1418,0 4 1747,1-7 0,0-10 1,0-1-1</inkml:trace>
  <inkml:trace contextRef="#ctx0" brushRef="#br0" timeOffset="62681">9143 14346 18852,'1'-5'3444,"-1"2"-10,0 3-3188,-33-44-145,19 33-12,-26-33-16,26 46 17,-4 3-34,-3 3 0,-5 5 5,-4 4-5,-4 5-5,-3 5-2143,11-4 0,-1 1 2064,-10 13 33,14-11 1,3 0 864,-1 9-870,7 1 23,6-2-46,4 0-21,7-2-113,13 11-6,1-13-44,14 6-465,14-9-216,-6-16 0,2-3-32,-7 1 1,0-2 642,12-4 0,-2-4-206,10-8 30,4-6 16,0-3 244,-28 6 0,-1 0-93,29-14-1762,-2-2 1975,-4-2-1219,-5-1 1286,-6 1 525,2-12-435,-17 11 28,1-7 50,-18 14 62,-4 3 1970,-4-7-1146,-6 6-466,-1-1 2187,-2 9-2231,2 5-57,2 1 164,0 1-275,2 2 3353,0 0-3169,0-1-319,1 2 141,-1 0-242,2 3 0,-1-1-122,-1 2 4,1 2 7,-2 1 5,1 2-6,-3 2-11,1 0 12,0 2 10,-6 9-3425,6-6 3404,-4 7-7,6-10-16,2 1 11,-1-2-6,2 0 6,2-2 17,3 0-6,4-2 1,4 0 4,3-3 1,4-1 11,16-6-5,8-5-23,1-4 22,-1-3-16,-17 3 5,-4 0 17,-3 0 3397,-5 0-3329,-2-4-52,-7 4 18,-3-2 5,-4 6-5,-4 1-6,-3 0-34,-3 2 51,-11-1-6,-6 5-3397,-24 5 3358,13 4-2269,-8 5 2247,20 1-22,-11 10 22,8-3-1,-6 7-10,6 5-1,11-6 6,-2 9-11,11-9-11,5 0-18,3 1-38,6 0-34,7 0 2191,6 0-2337,9-1-616,8-3 1,4-2-1070,13 5 1179,-10-6 0,3-3-2065,-7-7 0,-1-4-2598,21 2 2184,-22-4 0,-1-1 2882,6-1 0,-20 0 0,-8 0 1</inkml:trace>
  <inkml:trace contextRef="#ctx0" brushRef="#br0" timeOffset="63058">10486 14543 15048,'2'-5'6077,"0"1"-2587,-2 4-2953,4-67-99,-8 44-265,5-16 1,-5 3 363,-18 21-329,0 6-1,-10 1-28,2 9-22,-5 4 95,-19 12-174,11 0-308,-11 9 263,8 7-863,15-7 836,-6 9-6,19-9-11,1 9-12,8-8-373,5 14 335,10-21-48,6 4 8,7-13-5,5-4-29,5-4 1,5-4-56,21-13-66,-12-1 239,15-11-2263,-6-10 2327,-27 15 1,-1-1-3,0-1 0,-2-1-292,13-23 365,-16 8 22,-3-1-6,-3-3-5,-1-1 11,-3-3 11,2 1 1,-3 1 21,1 4-1929,-2 4 1924,-1 6 225,0 2-393,-3 12 0,-1 3 2063,-2 11-2063,-2 8 621,-1 3-621,-4 8 3392,-2 7-3392,-3 7-1242,-1 7 1242,-1 5 0,0 6 0,1 3 0,2 5 0,0 3-1701,3 2 1639,4-28 0,0 0-308,1 1 1,1 0-1562,0 1 0,0 1 219,1 0 1,0 1 1711,1 6 0,1-3 0,-1 5 0,1-3 0</inkml:trace>
  <inkml:trace contextRef="#ctx0" brushRef="#br0" timeOffset="64165">11840 14517 18836,'13'-46'603,"0"1"1,0 0 0,-1 2 0,1 1 0,-2 2-265,3-3 0,0 0-752,2-7 0,1 1 623,-6 16 0,0 0 435,1-4 0,-1 2-287,-2 2 225,-3 1-410,-4 15 398,-1 3-510,-1 11 239,-4 17-272,-2 2 0,-5 18 17,-8 24-17,2-5-1028,1 0 0,0 3 1000,5-18 0,1 0-11,-3 12 0,-1 4-915,1 4 1,0 0 799,4-12 0,0 0-950,-3 15 1,2 0 730,3-17 1,2-3-175,0 0 1,0 2-1937,2 12 1,0 0 569,2-16 1,0 1 2065,2 13 0,1-5 0,-1-13 0,3-4 0</inkml:trace>
  <inkml:trace contextRef="#ctx0" brushRef="#br0" timeOffset="64349">11687 14631 21203,'-4'-39'-2,"-1"0"0,1 2 1,6 10-122,15 23-152,6 0-1154,20 0 1,5 0 50,8 0-1721,-2 0 0,1 1 567,-1 3-1501,3-1 3774,5 1 0,-29 0 0,-2 0 1</inkml:trace>
  <inkml:trace contextRef="#ctx0" brushRef="#br0" timeOffset="64705">12440 14437 18785,'-35'50'50,"10"-8"2224,36-33-2285,4 0 1109,4-3-1115,3-1-5,4-2-185,15-2 196,-9-3 1935,10-4-1890,-7-8-6,-10 2-2913,1-5 2986,-13 3 202,-1-6-135,-7 3 0,0-5 6,-4 5 5,-2 0-5,-3 1-18,-1-1 699,-3 3-727,-2 1-16,-1 3-28,-3 3-11,-1 3 56,-11 3-67,5 3-12,-10 3-11,8 5 0,-2 2-5,0 2-12,0 2 1,-14 22-34,17-14-1,-7 19-10,20-19-257,4 1 145,3 3-101,4-1-118,3 2-162,5 0-191,5-2-1518,19 6 359,-5-12 2158,16 3-293,13-10 0,-31-7 0,12 0 0</inkml:trace>
  <inkml:trace contextRef="#ctx0" brushRef="#br0" timeOffset="65374">13284 14546 24640,'-24'-38'95,"0"0"0,1 1 1,6 13-51,14 24 42,0-1-75,1 1 15,1 0-49,0 0 38,-1 0 444,1 1-388,-1-1-27,0 1-34,-1 0 17,-1-2-17,-2 1 6,-1-1 11,-2 1-5,1 0 16,-1 0-28,1 0 17,1 0-11,2 0-6,1 0 17,1 0-1479,2 0-44,6 1-2616,1 0-5338,4 0 9449,-3 0 0,-3-1 0,-2 0 0</inkml:trace>
  <inkml:trace contextRef="#ctx0" brushRef="#br0" timeOffset="66299">12488 14319 24687,'-15'-36'224,"-1"0"0,-9-21-112,25 57 1166,0 0-1205,-2-1-17,0 1-12,-2 0-4,0 0 83,-8 0-73,6 0 85,-7-1-74,9 0-5,1-1 51,2 1-63,0-1-10,1 1 16,0-2-16,-1 0-6,0-2 6,1 1 16,0 0-16,0 1-6,0 0-6,0 1-5,0 2-17,2-1 17,2 2-6,2 2-17,3 3 12,2 6-6,2 3-6,2 6-3,1 6 1,2 3 3,4 11-240,-4-6 0,0 0 245,1 7 0,0 1-17,1 1 0,-1 0-1105,-6-12 1,0 0 1070,5 16 26,-8-18 0,0 0-185,0 6 148,-5-3 51,-2-6 5,-7 2 18,-8-8-12,-3-4 0,-6-11 376,3-6-359,-13-7-6,4-1 12,-9-6 2239,8 0-2251,0-2 1,2-2-1,1-4 248,-1-13-247,11 5-770,2-11 786,11 10-16,7-2 10,2 0 14,11 1 1,3 0-32,8-10 9,-5 9 0,3 0-3,0 8 1,2 2-10,2-1 1,2 1 0,1-1 0,-1 2-946,0 3 0,-1 3 937,13-4-22,-2 5-483,-3 3 449,-4 3-50,-6 5-67,-4 1-78,-6 3-85,-6 3-84,-6 1-78,-3 5 443,-5 2-689,-5 3 1684,-4 2-2240,-5 1-2,-2 1-2904,-3 0-4498,0-1 7862,2-3 0,8-7 0,4-3 0</inkml:trace>
  <inkml:trace contextRef="#ctx0" brushRef="#br0" timeOffset="66740">12448 14320 19826,'-1'-3'2756,"0"1"-5146,1 2 2469,24-34 1284,-12 26-1318,20-23 0,-16 36-11,0 4 22,13 10-40,-7 0-4,8 9-1,-9-4 6,0 4-6,-1 0-11,-3 3-11,1 13-6,-7 18 6,-2-10 5,-11 4 0,-5-29 1,-3-5 886,-1-2-842,-6-4 45,1-7 11,-4-6 3300,6-7-3334,3-7 207,-1-11-206,4 2-18,-3-10 74,3-9-56,2 7-935,1-11 935,4 12 5,3 0-22,4 0 0,10 1 0,4 1-6,4-5-568,0 6 0,2 2 529,5 7 0,4 1-725,4 1 691,3 1-28,1 2-72,-12 4 0,-1 2-96,15-4-156,9-1-303,-23 8-2141,-3 3-6780,-12 1 8923,-3 1 0,-12 0 1,0 0-1</inkml:trace>
  <inkml:trace contextRef="#ctx0" brushRef="#br0" timeOffset="67338">13193 14476 26424,'3'-11'269,"-2"4"-191,-1 13-22,0 2-11,0 0-23,0 0 6,0 0-11,0 0 6,5 1-7,5 0-10,2-1 5,4-3 0,0-4 1,2 0-1,1-3 6,2-1-6,-2-3 6,0-2-1,-2-1 40,2-7 23,-5-2-34,-2-2-1,-6 0 1,-5 5-6,0-2 79,-6-17-96,1 12 18,-5-11-1,2 17-6,-1 3 23,-1 1-11,0 4 11,-2 2-22,0 2-6,-2 2 0,-1 2-6,-2 1-5,-1 3 0,-1 4-6,0 2-5,0 3 5,0 2 0,0 2-5,2 2 5,-5 12-11,6-6 0,-1 9 5,8-10-21,3 2-1,2-1-22,2 0-34,6 0-3661,12 11 3387,1-11-2476,14 7 1922,-3-15-1291,5-2-32,3-3-1179,4-3 3403,7-2 0,-22-3 0,-1-1 0</inkml:trace>
  <inkml:trace contextRef="#ctx0" brushRef="#br0" timeOffset="67731">13979 14461 23149,'-33'-12'120,"1"0"1,-22-4-88,42 28-21,2 2-2679,2-1 2672,2 1 1497,4-1-1496,2-1-6,4-1-22,4-2 1000,6-1-989,3-2-6,3-2-1493,5-1 1448,15-2 2273,4-8-2217,0 1-2228,-1-12 2245,-23 4 23,1-5-12,-12 4 18,-4-2 10,-1-2 252,-9-23-184,-1 15-137,-5-16 199,-1 21-7,-1 3 6,-1 2 2079,0 4-2258,-16-3 0,10 8 0,-13 0 0,4 9 0,7 4 0,-7 4 0,9 3 0,1 3 219,1 4-219,3 3 0,0 16 0,7 10-203,4 0-312,11 1-1596,23 4-2805,-7-24 1,1 1 3685,-1-3 0,-1-2 0,15 11 1,-26-26-1</inkml:trace>
  <inkml:trace contextRef="#ctx0" brushRef="#br0" timeOffset="69881">2269 16220 18874,'1'-4'4408,"-1"0"-2308,0 4-2055,-26-14 6,13 19-1,-22-6-5,19 26 5,0 5 17,-13 23-717,7-7 658,6-14 1,1 0-1170,-7 19 1178,-2-1-6,2 1-28,1-3-17,12-10 1,2 0-12,5 7-11,9 16-72,15-39 72,6-5-20,5-9 1,1-3 30,11-1 31,-10-2 0,1-5 2,-2-9 1,-4-3 34,8-7 2,-4-1 0,-3-2-1803,-9-2 1806,3-8 360,-14 12-298,-6-8-57,-5 7-27,-6-5 1077,-6 10-1083,-6 1-6,-16-8 6,4 6 63,-13-4-52,11 7 1331,-2 0-1325,1-1-1,2 1 12,2-1 17,4 2 95,-1-6-78,9 7-193,1-6 170,12 8-22,2-2 0,5 0 880,4-1-852,31-15-34,-9 13-592,24-9 593,-17 18-1,2 3 6,0 3-1,14 3-10,-15 5-12,8 4-2991,-18 3 3008,-4 4-1524,-3 3 1518,-3 3-109,-3 5 87,-5 2-11,-2 5-44,-5 3 10,-1 3-112,-5 2-611,-8 20-60,0-15-522,-4 15-879,4-21-704,2-2 2950,0 2 0,7-27 0,0-4 0</inkml:trace>
  <inkml:trace contextRef="#ctx0" brushRef="#br0" timeOffset="70080">3101 16497 19199,'-5'-12'3114,"2"4"-2537,3 8-964,0 0-1836,69-52-6958,-41 35 8330,14-12 1,-4 3 0,-25 21 0,-5 2 0</inkml:trace>
  <inkml:trace contextRef="#ctx0" brushRef="#br0" timeOffset="70500">5430 16024 5739,'0'0'0</inkml:trace>
  <inkml:trace contextRef="#ctx0" brushRef="#br0" timeOffset="71179">5353 16184 20989,'7'-42'506,"0"-1"0,0 3 1,-1 8 119,-3 17-217,0-2 21,1 1-111,0-1-17,0 0 6,0 2-79,-1 0 35,1 0-29,-2 3 49,1 0-99,-1 2 67,0-1-162,-1 5-6,0 1-51,-1 4-38,0 0 10,0 4 7,1 5 21,0 6-10,0 8-18,0 5-3369,-1 8 3387,-2 4-364,-2-5 1,-1 2 329,-7 21 16,4-17 1,-1 0-6,-8 19-9,5-15 1,0 1-26,2-12 1,1 0-18,-2 9 1,0 0-90,-1 8-44,3-4-40,3-7-34,3-5-5,3-5 10,2-6 23,1-5-122,7-1 273,-3-9 34,2-2 3067,-3-6-3011,-1-3-11,0-4 11,1-4 1074,-1-2-1068,0-2 0,-1-1 5,-2-1 12,0-1 5,-2-1 17,0-1 78,-3-12-44,1 8 16,-1-10 17,1 14 29,0 0-12,2 4 17,-2 4-11,2 3-34,0 2-17,0 2-34,0 0-61,3 0-11,2-2 0,6 0-297,5 0 291,4-1 0,3-2-11,3-2-17,2-1 12,2-1-3287,1-1 3298,0-2 22,0 0-174,-1 0 185,14-10-2155,-13 7 2167,7-6 54,-7 2-55,-11 9 6,3-2 2185,-13 9-2157,-4 3 210,-2 2-171,-2 1 4668,-1 1-4724,-5 5-17,1 2-11,-5 7 179,-3 11-201,2-1 0,-4 9-3365,4-6 3382,0 1-17,1 1-68,-1 16-33,4-11-123,-1 11-185,5-14-1563,3 9-240,3-10-2466,3 6 4122,4-11 0,-7-11 0,1-3 0</inkml:trace>
  <inkml:trace contextRef="#ctx0" brushRef="#br0" timeOffset="71464">6112 16381 7890,'-1'-4'554,"0"0"-1456,1 4 1,0 0-1</inkml:trace>
  <inkml:trace contextRef="#ctx0" brushRef="#br0" timeOffset="71873">6110 16373 23085,'-19'32'467,"1"1"1,-11 21-322,29-48 109,3-2-65,2-3-22,4-1 10,3-2-77,3-2-17,4-3-20,2-3-13,3-3 23,1-2-46,1-2 0,0-2 96,7-9-3398,-9 7 3453,3-7 0,-13 9-79,-4 0 90,-2 0-5,-4 0 134,-2-8-162,-3 8-23,-3-6-2221,-2 11 2205,0 2 1501,-3 3-1546,2 3 152,-7 2-175,-3 2-27,-1 4 5,0 3 0,5 4 50,-4 8 2983,5-3-3017,-9 26-49,5 12 412,-1-1-440,5 5-147,8-12-167,9-2 90,5-3-46,9-9-78,5-17-95,5-4-180,5-5-155,3-1-259,2-6-611,2-2-206,0-4-2228,-11 0 1,1-1-1072,15-6 5186,-11 3 0,-4 1 0,-6 3 0,-1-1 0</inkml:trace>
  <inkml:trace contextRef="#ctx0" brushRef="#br0" timeOffset="72606">6821 16361 20326,'31'-41'1142,"0"0"1,-1 4 0,-10 5-600,-19 18-90,0 0-77,-3 2 265,-5-2-406,0 4-45,-5 0 1,3 5-39,-1 1 164,-9 2-237,8 1 59,-8 0-127,12 2 0,0 0 1,3 1 10,2 0-5,-1 0-17,2 0-11,-1-2 11,0 2 431,2-2-420,-3 1 0,2 0-16,-3-1 16,0 0 6,-6 0 5,3 0-22,-5 0-11,-1 0 0,-1 0 27,-1 3-10,4 0-23,0 4 17,5-2 6,-5 7-1,7-6 1,-4 4-6,5-6-6,1-1 1,0 1-12,0 2 17,1-2 6,0 2-6,1-3 0,0 0 5,-1 0 1,1 0 5,-2 1-11,1 0-11,-2 2 11,1 0 5,0-1 1,-2 1-6,1-1-17,0 1 23,-1-1-17,2-1 22,0 0-11,2 0 0,-1-2 0,1 2-11,0-1 16,0 3 1,1 1-12,-1 2 1,2 1 5,0 0-6,0 2-5,-2 2 22,1 0-22,-1 1 16,0 0 1,0 1-6,0-2-11,0-1 11,0-2-11,3-2 16,1-4-10,3 0 16,1-5-6,0-1 18,5-3-23,0-4 5,4-4-10,3-4-866,2-2 882,1-2-566,10-11 555,-8 7-2877,5-10 2939,-13 12 33,-2-2-87,-3 1 149,-4 1 34,-1 1 5,-4 2 477,-1 4-673,-1 3 412,-1 2-412,-1 3 3313,1 3-3313,-2 1 239,1 3-239,-1 0 0,-2 3 0,-1 2 0,-1 4 0,-2 5 0,2 4 0,-1 4 0,2 2 0,1 4-315,2 3-598,2 2-845,0 1-3709,1 4 5467,2 3 0,-2-19 0,2 0 0</inkml:trace>
  <inkml:trace contextRef="#ctx0" brushRef="#br0" timeOffset="73605">7171 16482 20682,'34'-47'698,"-1"1"0,-2 3 0,-4 5-266,-4 5-51,-2 5-3747,-4 2 3685,-4 6-61,-4 6 1406,-3 6-1557,-3 4-34,-2 4 908,-1 6-970,-1 7 23,-2 10-23,-4 10 12,-2 9 282,-4 8-291,2-11 0,-1 3 533,-2 4 0,0-1-547,0 1 0,-1 0-6,1-2 1,0-2-1,-3 16 12,1-1 5,3-2-11,3-4-912,4-3 901,3-8-1,1 4 18,2-16 11,0-1 0,1-19-17,0-3 192,1-10-186,0-1 5,1-8-11,2-4 23,-1-4-12,2-5-11,-1-5 0,1-4 1184,2-5-1167,0-5 6,1-4-12,1-4-11,-1 11 0,0-1 5,-1 9 1,-1 0 2,4-12 1,0-3 2,2-3 0,0 1-11,-2 11 0,0 0-561,4-13 0,0 1 566,-3 16 1,1 2-4,1 1 1,0-1 3,1 3 0,1 1-4,1 2 1,0 2 20,18-21 5,1 10-389,-1 9 344,10 7 23,-13 12-1,6 5-5,-15 12 0,-2 8-5,-2 7-1,-2 9 1,-3 6-743,-3 7 720,-3 4-11,-4 6 28,-5 0 11,-7 1-12,-6-16 1,-4 0 0,3-9 0,-2-1-464,-9 9 1,-1-2 443,3-10 1,0-3-32,-1 0 0,-3 0-602,-12 6 1,-1-1 161,10-7 1,1-2-692,-10 4 0,1-2-8638,-6 1 9548,10-8 1,17-7 0,8-3-1</inkml:trace>
  <inkml:trace contextRef="#ctx0" brushRef="#br0" timeOffset="78782">13468 3442 14770,'6'-39'106,"-1"0"1,0 2-1,2 9 2132,6 20-2165,3-1 0,5 0-12,3 1-5,5-2 23,3 2-23,2 0 284,22-3-76,-14 3-933,15-2 929,-20 5-21,-2 0 811,-2 2-536,-3 1-10,-5 1 35,-5 1 3,-5 1 1316,-4 2-1606,-2 7-265,-5-1-153,0 14-146,-4-6 74,0 9-266,-1-5 30,0 3 68,-1 2 248,2 1 1189,-1 1-754,1 2-167,0 2-68,1 1-1576,2 1 0,-1 2 1484,2 11 18,0-10 0,-1 1-44,1 3 26,0 2 3,0 1-995,0 1 1023,0 4 15,-2 3-1379,1 4 1414,-1 2-16,0-12 1,0 1 756,0-10 0,-1 1-765,2 13 1,-1 0-2,0-12 0,0-2-5,0 2 1,-1 0-416,1 0 0,0 0 406,-1 0 1,0 0 0,0 0 0,0 0-30,0-1 1,0 0 0,-1 0 1,0 0 8,0-1 0,0-1 3,-2 0 1,1 0 0,-2-2 1,1-1-2,-2-1 1,0-1-9,-6 27 9,-3-7 26,1-21 1,-4 0 239,-4-4 1,-3-1-146,1-1 0,-2-1 39,-3-5 0,-1-2 140,-15 3-18,-2-2-105,0-1-183,1-1 806,1 0-2121,3-2-5113,2 1-706,6-3 7067,7-1 1,12-5 0,6-2-1</inkml:trace>
  <inkml:trace contextRef="#ctx0" brushRef="#br0" timeOffset="81821">1967 7444 12578,'-7'-5'-965,"1"0"588,6 5 2351,0 0-1097,-111 28-181,55-11-1033,13-6 1,-6 2 0,7-2 713,-5 5-34,11-4 500,1 0 7,-1-1-301,-15 5-3394,15-5 3137,-9 3 626,12-4-673,10-4-115,-1 2-93,9-3 75,7-1-92,1 0 588,4 1-425,2-1 2904,1 7-3399,0-1-26,0 2-37,0-2 473,1-2-751,0 1-55,1 1-130,0 0 528,2 9 6,-1-4 254,5 22-55,-4-15-21,2 12 333,0 8-96,-2-16 106,0 6 1,0 0 5,0-1 133,1 16-137,-3-18 52,-1 1 39,0 1-40,0 4 19,0 18-3449,-1-10 3562,1 16-37,0-17-831,0-10 0,0 0 749,1 18-477,-1-17 1,0 1 436,1 13-206,-1 2 188,1 1-130,-1-2 23,0 1 28,0 0 1,-1-1 48,1 0-37,-1-13 1,-1 2 67,-1 19-99,1-19 0,-1-1 126,-2 18 26,-2-1 5,1 1 1981,-1 0-2007,2-15 1,0 2-15,-1 2 0,0 0 225,0 0 1,0 0-271,0-3 1,0-2 191,-3 15-41,0-1-1685,0 1 1469,-1 1-20,0-1 0,-1 1-176,4-19 1,-1 1 128,-2 8 1,0 6-1,1-6 6,1-9 0,0-2-6,-1 10 1,-1 3-3,-2 13 0,1-2-52,4-20 0,0 0-116,-4 20 0,1-1 101,-1 2-28,2 0-49,-1 1-8,1 0-25,0-1 27,1 2 37,1-17 0,0 0-28,2-9 0,0 0 29,-2 10 1,1-1 8,-4 16 954,3-19 0,-1 3-911,0 1 0,-1 0 26,1 0 0,-1 0-2,1-3 0,0 0 0,0 1 1,0-1-197,2-9 1,-1 1 199,0 8 0,-1 2 6,0 1 0,0-1-20,2-9 1,-1 0-232,-2 10 1,1 1 232,-5 17 18,1-6 0,-1 2-3,4-21 1,0 1-264,-4 19 0,0-1 278,5-23 0,1-3-191,-7 31 101,7-31 0,0 3-33,-3 10 0,1 1-18,1-9 1,1-1-21,-3 10 1,2-1-159,-3 15 125,4-17 1,0 0-383,-2 20 371,2-11 1,0 1-395,1 9 366,2-22 0,0 1-199,0 15 325,1 0-355,0 0 27,1 2 168,0-1-638,0 3 712,1-2 19,-1-15 0,0 3-76,0-1 0,0 1-56,-1 14 0,0-1 194,1-12 0,-1-2-186,1-1 1,0-1-213,0 18-28,-1 2 385,2-18 0,-1 3-45,0 2 0,0 2 72,0 11 1,0 1 714,0-14 0,0-2-642,0-2 0,-1-3 1,1 15 10,-2 0-1030,1-17 0,-1 1 873,-1 22 80,1-24 1,0 2-389,0 1 0,0-1 153,-1 21-66,1-21 0,0-1 64,2 16 351,-1-1-160,3-16 1,-1 0-114,2 20 33,-1-20 0,1-2 1912,4 13-1901,-1-15 1,2 0-165,4 18-265,-3-19 0,1-1 19,8 11-297,2-1-2000,4-3 2863,6 2 1,-13-20 0,0-2-1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10:37.499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2142 2272 22105,'1'-38'1050,"1"-1"1,-4-11-1018,-2 61-10,-5 13-18,2 1-21,0 5-18,0 4-190,-4 24-620,3-11 533,3-16 0,0 3-4078,1 11 1,1-1-4170,-1 8 7915,2-11 1,1-6 0,1-17 0,0-8 0</inkml:trace>
  <inkml:trace contextRef="#ctx0" brushRef="#br0" timeOffset="213">2553 2546 24861,'-26'-36'-280,"25"2"-78,34 26-314,17-3-2971,-6 2 1481,4 0-3008,4 1-3724,-4 0 8894,-7 2 0,-20 2 0,-9 3 0</inkml:trace>
  <inkml:trace contextRef="#ctx0" brushRef="#br0" timeOffset="992">4769 2629 20288,'0'-43'664,"0"0"1,1 4 0,-2 6-245,0 13 930,-1 5-1081,-1 4 292,1 4-438,0 2 129,1 3-235,1 1 573,-1 5-590,1 3 0,0 6 6,0 4 5,0 6 0,0 4-22,0 5 16,-2 3-16,-1 3-3386,-5 2 3385,0 0-166,-2 1 178,0-2-12,-1-2 40,0-4-22,2-5 0,1-5 5,1-6-11,2-4 5,2-4 3408,0-5-3318,2-1 343,1-3-387,0-8-18,0 0 1,0-9 11,0-10-28,0 2 11,2-12-12,0 5 52,3-22-40,-1 11-2560,3-16 2554,-1 16-22,0 2-2535,0 2 2563,1 5 0,1 4-112,0 6 95,0 4-17,0 5 1,0 4-18,2 3 23,0 4 1671,2 1-1682,2 4 3323,8 8-3312,-4 1 5,6 10 1,-7-1-12,6 18-70,-5-7 65,5 14-6,-8-11 1,1 1 4,6 11 1,-5-12-545,5 7 556,-6-17-23,0-2 18,8 0-3114,-6-9 3141,5-1-5,-7-9 197,-3-5-163,7-11-40,-5-1 6,4-11 5,-4 4-1909,0-3 1915,-2-3 0,-1-2 39,1-20-28,-6 7 0,2-15-11,-6 26 0,-1 0-11,1-16 11,0-13 0,-1 26 28,-1 5 2240,0 7-2279,-1 6-11,0 5-34,0 5 3381,-1 3-3465,0 3-801,1 0 179,-1 6-504,3 1-969,2 6-3892,3 1 5251,3 3 0,-4-8 0,0 1 0</inkml:trace>
  <inkml:trace contextRef="#ctx0" brushRef="#br0" timeOffset="1272">5794 2635 18742,'0'-3'1502,"0"0"1804,0 3-3541,63-42-783,-34 31 259,11-12 1,1 2-3489,-9 20 4247,7 0 0,-18 0 0,-1 0 0</inkml:trace>
  <inkml:trace contextRef="#ctx0" brushRef="#br0" timeOffset="2556">7262 2548 15059,'1'-8'3758,"0"2"-2654,-1 6-186,0 0-184,9-65-618,-8 42 133,3-14 1,-2 2 284,-6 20-181,-3 2-79,-1 3-50,-1 1-39,-1 2-56,-2 3-17,-2 2-17,-3 2-11,-1 5-33,-3 4-1,-2 6-3280,-2 3 3252,-1 4 28,-1 5-17,0 4 0,-2 4 51,1 3-62,-2 3-5,2 2-9,9-12 1,1 1-9,-7 15 0,11-18 0,2 0 0,4 4 11,5-5-5,7-4 5,4-6 3317,16-3-3306,-3-7 112,37-14-78,-25-5-332,23-11 399,-9-10 24,2-7-69,-21 13 0,0-1-3028,10-16 3017,-11 1 62,-9 2-56,-7 10 0,1-6 16,-8 14-10,-2 4 33,-1 2-12,-1 3 80,-4 0-52,-1 4 182,-6 3-293,1 6 3386,-3 5-3380,1 5-1,-3 4-22,-1 4 11,-2 2-11,2 4-5,1 1 5,2 1 5,5 0-5,2 1-22,4 0 16,9 10-16,11 0 11,4-1 11,9-8 0,11-11-633,-6-6 616,12-1-3182,-12-7 3204,-1-2-5,1-2 0,-2-3 17,-3-3-6,-2-3 1,-5-2 4,-2-1-4,-4-2-18,-4-1 12,-3-1 16,-3-8-5,-4 5-12,-2-7 1,-4 6 412,-1 1-379,-3-2 3364,-1 1-3381,0 0-870,-4-10 865,3 8-11,-1-7 16,5 12 1,2 0 5,1 2 16,4 2 1,7-4-17,1 6-11,9-3 5,1 7 62,30-5-2622,-16 6 2538,21-3 6,-11 9-225,-12 1 219,7 3-5,-17 2 10,-4 4-16,-4 1 0,-2 3 16,-2 10 1,-5-2-6,-1 7 6,-7 17-1,0-15-10,-2 16-1,2-23-5,1-1 22,0 0-22,3-2 11,2-1-11,3-2-6,4-1 11,2-3 213,1-2-207,1-4-16,8-2 10,-4-4-5,7-4-17,-5-3 11,2-5-11,21-17 17,-9-3 2784,8-7-2767,-17 5-1,-11 6-5,-2-1-146,2-12 157,-6 11 11,1-6 1,-6 15 16,-3 3-22,0 4 11,-3 2 5,0 3 605,-1 2-588,-2 1 134,1 2-184,-1 1-22,0 10 16,2-1-11,-2 9 6,3-3 5,1 2-3391,0 1 3391,3 0-1642,13 15 1592,-1-13-1742,12 10 1725,-5-16-370,35 3 364,-16-7 45,-7-3 1,0-1-12,8-2 23,-1-5 22,-2-2 22,-3-4-11,-3-3 1691,8-12-1669,-13 3 91,12-19 1289,-21 14-1245,5-18-61,-13 20 10,-2-6 12,-5 13 11,-3 4 3284,-1 1-3306,-2 6 561,-1 0-618,-1 5-38,-1 4 16,-2 3-5,-1 4 50,-8 29-73,7-9-3328,-4 23 3317,11-14-14,2-4 0,1 5-1163,2 12 1,1 2 960,0 3 1,0 2-586,1-15 1,0 1-1,1-1-132,2 12 1,1-2-2831,0 5 0,0 2 3763,-2-13 0,0 2 0,0-5 0,-1-5 0,0-3 0,0 1 0,-1 0 0</inkml:trace>
  <inkml:trace contextRef="#ctx0" brushRef="#br0" timeOffset="3422">10595 2362 32767,'-11'-42'0,"0"-1"0,0 0 0,1-3 0,-1 6-463,-6 0-837,13 35 996,1 4 966,0 7 446,-1 14-811,1 6-906,-3 17 1218,2 1-609,2-5 0,0 2-336,1-9 0,0 2 573,0 13 1,1 1-393,0-12 0,0-1-285,0 3 0,1 0 31,-1 1 1,0-1-323,0 0 1,0 2-308,-1 12 1,-1 0 187,1-14 1,0-1-151,0 8 1,-1 0-2312,2-12 1,1-2 2577,5 15 0,-3-8 1,3-23-1</inkml:trace>
  <inkml:trace contextRef="#ctx0" brushRef="#br0" timeOffset="3623">10370 2770 24478,'-22'-40'-228,"0"-1"0,2 4 1,11 8 72,35 19-3865,6 2 4188,9-1-114,9 0-982,6 1 866,-24 4 0,1 0 290,1 1 1,1-1-338,1 1 0,-1 0-144,1 1 1,0-1-351,-1 0 0,-1 1-469,-2 0 0,1 0-4120,26-2-4639,-9 2 9808,-11-1 0,-19 2 1,-9 1-1</inkml:trace>
  <inkml:trace contextRef="#ctx0" brushRef="#br0" timeOffset="3981">11154 2478 18476,'-3'0'3820,"1"0"-319,2 0-3445,-14-22-51,14 23 7,-7-15-12,20 29-23,3 3 12,2 2-23,1 2-22,0 2-1839,-1 1 1788,1 0-516,1 12 505,-7-9 0,-1 17 107,-18-14 17,-2-1 16,-10-10 6,2-11 23,-2-4 5,2-3 1753,-2-1-1607,0-9 496,3-10-608,4-3-23,6-6-5,8 4-23,3-1-5,6 0-3415,4-2 3381,5 2-463,5-1 452,5 2-10,3 0-40,7 3-63,4 0-60,3 4-2192,2 1 1961,1 2-189,0 2 1211,-2 3-1833,-3 1 1226,-8 4 0,-1 1 0,-6 0 0,19 1 0</inkml:trace>
  <inkml:trace contextRef="#ctx0" brushRef="#br0" timeOffset="4356">11977 2410 19848,'0'-3'3249,"1"1"-1194,-1 2-2049,22 5-1,-8 0-10,20 4 16,-13-1-5,3-2-12,0-2 12,1 0-12,-1-3 0,-1-1 6,-3 0 0,-1-1 12,-2-1-7,-2-3 1,-3-1 16,-2-1-5,-2-1 17,-2-2-6,-2 0 5,-3-2 12,0-1 12,-3 0 99,-5-6-55,-1 3 17,-5-2 307,-13 0-268,8 8 0,-13-2 0,12 9-17,-2 2-23,-3 2 113,-12 9-157,7 0-955,-10 10 916,12-3-51,-6 11 17,11-7-3102,-2 9 2973,15 3-33,5-7-139,8 9-52,6-11-134,9-1-147,5-1-189,4-3-258,3 0-145,2-3 212,1-1 219,3-1-2924,2 0-4627,-1-3 8346,-5-1 0,-15-5 0,-7-2 0</inkml:trace>
  <inkml:trace contextRef="#ctx0" brushRef="#br0" timeOffset="4737">12829 2430 17953,'-46'-9'261,"0"-1"1,4 0 0,6 6 791,2 19-992,14-3 1446,-7 9-1479,20-6 914,2 0-919,3 0-12,0 1 11,4-1 2062,1 0-2050,5 0-6,3-2 11,4-1 1641,2-1-1652,2-3 6,2-1 0,0-3-1,0-2 23,0-1-22,-2-1 61,8-6 90,5-12-112,-8 2 5,-1-9 6,-15 9 0,-2-3-6,-2-2 6,-2-1 12,-1-1-7,-4 1 6,-2 1-5,-4 3-3381,-1 2 3386,-3 4 0,-2 4-5,-2 3-1,-3 3-10,-3 4 5,-2 3 11,1 3-33,0 4-18,3 2 1,3 1-22,2 2-12,3 2 0,3 0-11,1 2-11,4 1 3380,2 10-3447,5-6-62,5 7-644,16 2-39,1-9-628,11 6-1669,-4-11 2663,6-1 1,-16-9 0,-2-2 0</inkml:trace>
  <inkml:trace contextRef="#ctx0" brushRef="#br0" timeOffset="9198">4690 3913 21786,'-4'0'-1809,"1"0"1133,3 0 1,0 0 0</inkml:trace>
  <inkml:trace contextRef="#ctx0" brushRef="#br0" timeOffset="14201">11214 5330 21192,'-3'-43'762,"1"0"0,-1 5 0,1 8-348,2 18-100,-2 6-303,2 3 28,-1 13 17,1 2 6,0 15 27,1 24-580,1-6 505,0-12 0,-1 1 3,3 19-12,0-9 1,-1 2-1230,-1-10 0,0 0 1221,1 15 1,-1 0-12,0-11 0,-2-2 8,1 3 0,0 0-2,-1 1 0,0 0-4,0-2 1,0 4-17,1 4 0,-1 4 0,0-4-668,1-4 1,-1-3 711,1 21 1,0-9 34,-4-24 33,-2-19 5,-5-6 311,-3-6-338,-2-6-12,-1-6-5,-1-8-12,0-6-635,-3-27 624,6 7-14,7 13 1,1-2 915,2-21-916,2 27 1,2-3-4,0-17 1,2-2-291,0 12 1,2-1 287,0-15 0,1 0-368,1 15 0,1 2 365,1-1 0,-1 0 0,2 0 0,1 0 5,4-15 1,2 1-1,-4 14 1,0 1 2,3-9 1,2 0-9,-1 7 0,0 4 0,8-17-6,-9 22 1,2 2-23,15-12 5,-5 15-5,7 0 2450,3 18-2450,-9 7 495,8 9-523,-5 20 40,-10 2-7,4 16 1,-16-3-12,-4 2-5,-5 5 319,-9 2-367,-5-13 0,-3 0 294,2-9 1,-2 0-312,-17 17 1,-2-1 33,12-19 0,0-2-1487,-8 7 0,0-2 1288,-11 7-89,3-3-212,2-3-193,5-3-6019,-12 9 6782,20-16 0,-2 3 0,21-18 0</inkml:trace>
  <inkml:trace contextRef="#ctx0" brushRef="#br0" timeOffset="15752">12140 5391 20196,'-46'-25'302,"-1"-1"1,5 2 0,4 11 134,2 31-168,-5 9-174,-1 2-3137,2 4 3109,12-6-17,1 1 1036,-8 13-1063,12-11-12,-3 7-1754,16-14 1743,5-3 11,4-1 189,6-4-167,4-3-5,7-3 12,7-3-1,4-2 1531,20-7-1508,7-9-352,2-3 335,-4-8 72,-4-9-50,-15 6 12,6-8 78,-12-2-132,-6-1 81,-3 1 12,-7 5-2024,-7 14 2063,-2 3 330,0 3-324,-2 4 2192,0 1-2249,-2 2 139,0 2-206,-2 1 3376,-1 1-3410,0 1 12,-10 15-11,1 5-6,-7 16-6,7-6 1,4-1-7,5 1-10,5 1 0,9 8-264,1-12 275,9-5 17,-1-10-6,3-2 5,17-3-10,-5-4 22,13-1-23,-10-6 12,-2-2-3300,-1-4 3299,-5-1-2194,-3-3 2206,-6-1 124,-5 0-146,-5-2 22,-4 1-6,-3-2 6,-2 0-6,-3-2-6,-3-1 7,-2 0-1,-2-2 2268,1-1-2267,0 1 10,1-2 17,0-10-11,4-1 3381,2 0-3403,6 7-1,4 10 1,4 4-12,14-4 17,6 5-5,2 3 5,0 5-272,-10 4 261,-1 4 5,-2 1 6,4 10-16,-7 0 5,4 19 0,-12-9 0,-1 10 0,-5 4 0,-2-8-11,-1 19-1,-1-22 7,1 6-1,0-12 6,5 3-5,0-7 266,5 2-266,2-9 16,2-3-11,5-3-6,2-2 6,3-1 0,1-5 0,15-9-33,1-11 38,-1-2-447,4-16 459,-22 14-17,3-13 11,-11 11 0,-3-2 17,-3 1-11,-3 1 0,-2 3 5,-3 2 12,-3 3-6,-2 2 5,-3 3 1,-1 3-6,-1 0 11,0 4 51,-2-4-85,4 8 449,-1-1-460,5 6-5,0 5 11,-2 3 6,-1 7-12,-3 6 34,-2 4-34,-1 6-310,1 2 305,-1 2-12,2 1-5,1 1-22,3 0-17,3-3-34,2 0-3296,7-4 3268,5-2-1003,26 1 953,0-10-113,21 0-39,-5-14 29,4-1 44,1-6 46,0-3 21,-2-5 1,-5-4-1782,-5-1 1905,-5-4-837,3-12 910,-14 5 1144,2-11-1111,-17 9 6,-3 1 33,-5-2 23,-3 1 657,-4 1-601,-4 2 28,-3 3 39,-3 2 22,-2 4 29,0 3-29,1 3 197,-3 1-286,6 4 2375,-1 1-2476,6 4 2024,2 1-2075,0 0 894,1 4-871,-1 8-11,1 2 5,0 8 17,0 8-16,0-4-12,0 10 0,0-9 12,0 1-18,0-1 6,0 0-11,0 10 0,0-9-5,1 5-6,0-14-6,1-5 17,1-4 11,1-3 23,5-5-1,5-6-10,4-2 5,3-6-12,-2-1 1,-1-2 0,0-2 17,0-3-18,0-1 7,0-2-1,7-11-16,-6 8 11,6-7 5,-9 13-11,1 2 6,3 2 5,3 4-16,-1 3 5,-1 5-11,-6 6 0,1 1 6,-2 4-12,0 4 12,-2 3-12,-1 3 6,-1 4 0,0 0-5,0 2-1,2-1-5,0-1 11,2-1 0,9 7 5,6-2-5,1-1 0,0-7 0,-8-10 0,0-3-5,0-3 5,-1-5 11,12-10-5,-7-1-12,10-9 12,-10 3-396,0-3 407,0-5-6,-2-5 0,-2-6-5,-3-6-628,-3-6 645,0-4-15,-9 25 0,0-1 9,2-15 0,0 0-12,-3 11 1,0-1-717,3-21 1,-1 2 750,-3-3-1,-2 24 0,-1 3 28,0-3-14,-2 9 47,-2 6-4,0 6-7,-2 5 278,0 4-339,0 2 518,2 3-524,-6 11 1611,2 3-1616,-9 28-12,7-6-328,-1 18 340,6-9-1014,2 3 992,4 3-18,3 2 1,2-13 0,1 0-9,-1-9 0,0 0-14,3 10 0,1 1-106,1 0 0,0-2 67,-3-10 0,1 1-219,8 16 1,1-2-179,5 0-276,10 7-195,-10-27-515,0-5-1530,0-6 2997,1-4 0,-12-5 0,-1-2 0</inkml:trace>
  <inkml:trace contextRef="#ctx0" brushRef="#br0" timeOffset="15938">14410 5058 21400,'54'-28'-16,"-1"-1"1,-2 10 0,3 1 0,-6 7-67,-12 7 1,0 3-101,21-1 0,-2-1-698,-3 2-1377,-5 1-7152,-9 0 9409,-10 0 0,-14 0 0,-7 0 0</inkml:trace>
  <inkml:trace contextRef="#ctx0" brushRef="#br0" timeOffset="17054">14954 3933 5966,'-53'-31'315,"-1"1"1,5 2 0,0 3 1084,2 7 0,1 3-1229,8 4 1,-2 0-237,-13-2 1,-1 0 144,9 6 0,0 1 14,-2 0 0,-5 1 84,0 2 0,-6 0 1,-2 2 30,10 0 0,-2 0 1,0 1-1,-1 0-245,-1 1 1,0 0-1,-1 0 1,1 1 116,-1 0 0,0 0 0,-1 1 0,0 1 39,-6 2 0,-1 2 1,0 0-1,3 0-53,10-2 1,2 1-1,0 0 1,-2 0-18,0 1 0,-2-1 0,-2 2 0,1 0 1,-1 0-158,-1 2 1,-1 0-1,1 1 1,0 0-1,3-1 155,-3 2 1,4-1 0,0 0-1,-3 1-63,1 0 1,-2 0 0,-1 1 0,0 1 0,1 0 52,0 1 1,-1 1-1,1 1 1,1 0 0,2-1-12,-1 1 0,3-1 0,0 0 0,-3 2-8,2-1 0,-2 1 0,-1 1 0,0 1 0,1 0 9,1 1 1,1 0 0,-1 2 0,2-1 0,3-1-4,-2 1 0,2-1 1,1 0-1,-2 2 59,2-2 0,-1 0 0,0 1 1,-2 3-1,-2 2-46,5 0 0,-3 3 0,-2 2 0,0 1 0,2 0 0,2-2 0,4-3-34,-6 5 1,6-3 0,0 0 0,-5 3-7,7-3 1,-4 2-1,-3 2 1,0 1 0,2 0-1,4-3 1,7-3 81,-5 7 0,7-2 1,1 0-110,1 0 1,1 0 0,1 1-12,2-2 1,2 0 0,0 3 11,-1 12 0,2 4 0,2-2-17,1 7 0,3 1 16,5-8 1,0 2 0,6-4-38,5 4 0,8-1 9,4-5 0,5 2 0,1-2-43,6 7 1,5-1 53,-2-9 1,4 2 0,1-4 19,10 2 1,3-4 5,4 0 0,3-2-89,-13-13 1,0-1-1,2 0 158,1-1 1,2-1-1,1 0 35,3-1 0,1-1 0,0-1 37,2 0 0,2-1 1,3-1-10,-7-3 1,5-1 0,1 0-1,-1-1 1,-1 0-12,1-1 1,-1 0 0,0-1 0,2 0-32,2 0 1,3 0 0,2 0 0,-2-1 0,-2-2 6,-1 0 0,-1-1 0,-2-1 0,2-1-8,2 1 0,0-1 0,1-1 0,0 0-4,2 0 1,-1-1-1,1 0 1,0-1 81,-1 0 1,0 0 0,2-1 0,7-2-117,-15-1 1,6 0-1,4-2 1,1 0-1,1 0 1,-1 0-1,-3-1 1,-4 1-69,9 0 0,-4-1 0,-2 0 0,2 0 1,5-1 43,-9 1 1,4-1 0,3-1 0,1 0 0,-1 0 0,-1 0-1,-4-1 1,-4 1 5,2-1 0,-5 0 0,-3 0 1,1 0-1,4-2 7,-3 1 0,2-2 0,2 1 1,1-2-1,-1 1 0,-1 0 0,-3 0-12,9-2 1,-4 1-1,0 0 1,1-1-1,2 0-2,0-1 0,2 0 0,1-1 0,0 0 0,1 0 0,-2-2-32,-2 1 1,1-2-1,-1 1 1,-1-1-1,-1 0 1,-2 0 59,-1 1 0,-2 1 0,-2-1 1,1 0-1,2-1-34,1-1 1,1 0 0,2-2-1,-1 1 1,-2 0 0,-3 0 4,5-3 1,-4 0 0,-1 0 0,0 0-7,-1-1 1,-1 1-1,0-2 1,3-2 25,-2-1 1,3-2-1,0-1 1,-1 0-1,-3 1-33,-1 1 0,-3 1 1,0-1-1,1-1 42,-2 1 0,2-2 0,0-1 1,-2 1-1,-5 2-59,6-7 0,-4 2 1,-2-1-2,-3 1 0,-1-1 0,-2 0 8,-3 2 0,-2-1 1,-2-1-17,7-14 1,-4-3 23,-12 6 0,-3-4 0,-4 2-52,-3-6 0,-6 1 231,-2 7 0,-4-2 0,-5 4-245,-11-2 0,-7 3-142,-5-2 0,-4 3 147,7 13 0,-1 1 0,-2 0 29,-4 0 0,-2 2 1,-1-1-12,-5 0 0,-1 1 1,-1 1-12,-5 0 1,0 1 0,-3 1 8,12 5 1,-1 1 0,-1 1-1,-1 1-11,-1 0 1,-2 0 0,0 1 0,-1 1-153,-2 0 0,-1 1 0,-1 0 0,0 2 134,-1-1 1,-1 2 0,-1 0 0,0 1-30,-2 0 0,0 2 0,-1 0 0,0 0-38,-1 1 0,0 2 1,0-1-1,-1 2-73,0-1 1,0 2 0,-1 0-1,0 0-91,1 2 1,-1 0-1,1 0 1,-1 2-151,1 0 1,0 0 0,1 1-1,-1 1-435,2 1 0,0 0 0,0 1 0,-1 1 900,8 0 0,-2 1 0,1 0 0,2-1 1,6 1-1,-3-1 0,5 0 0,1 0 0,1 0 1,-1 1-1,1 0 0</inkml:trace>
  <inkml:trace contextRef="#ctx0" brushRef="#br0" timeOffset="17786">15966 3791 17301,'36'-35'262,"-1"1"1,0-1 0,-1 2-1,-1 2 1,2 3 49,18-4 1,1 5-2254,-10 4 0,0 0 2016,-4 2 0,2 0 1,-2 0 254,6 0 1,-2 0-259,1-1 1,-1 0 1,0 1 1,-1 0 68,0-1 1,-1 1-83,-1 0 0,0 0-269,-3 0 1,3 0 231,12-9 0,0 0-18,-14 7 0,0 1-3,10-7 1,-3 1-5,-16 9 1,-4 1-3,23-18 8,-24 13 0,-2-1-38,6-11-8,-5-8 2014,-20 18-1974,-10 1-160,-7 2-35,-11 3 247,-8 2 113,-8 6 1,-3 1 280,-14-1-396,12 3 0,0 2 531,-4 3-24,4 0 171,3 2 56,4 0 683,5 1-1132,4 0-99,6 0 1130,5 0-1268,3 1-17,8 0 31,2 1 2054,6 0-2833,3 2 835,5 0-170,6 1 134,40 8-18,-14-2-1077,-5-2 1,1 1 970,13 4-241,2 3-96,2 2 697,-1 2-340,0 3-99,-3 1-167,-4 4-98,-5 1-24,-19-7 1,-3 4-611,-5 2 0,-3 2 224,0-1 0,-3 1-1170,-11 31-918,-9-19 2880,-12 5 0,11-24 0,-1 0 0</inkml:trace>
  <inkml:trace contextRef="#ctx0" brushRef="#br0" timeOffset="18777">18210 2859 15832,'1'-52'880,"0"-1"0,-1 6 0,2 7-307,2 14-102,0 6 1497,-1 5-1745,0 5 773,-1 5-899,0 1 658,0 4-480,2 3 1115,0 3-1507,8 13 176,4 13-251,4 16-332,-4-4 300,-3 2-59,-7-12-78,-3 1 303,-1-3 95,-2 1 40,-2-4 22,-2-3 16,0-5 5,-2-5 54,2-5 246,0-4 59,2-3 845,0-3-562,2-7-562,0-2 99,3-7 31,1-4 24,3-3-156,1-3-19,3-1-338,1-3 18,1 0 533,2-1-117,2 0-6,0 0-30,2 4-14,1 2 32,0 4 22,-1 4 54,1 4 86,9 3-86,-7 5-121,7 1-102,-9 7-267,-1 3-137,-1 6-262,0 2-140,-2 3-3610,1 2 3368,-2 2-578,0 1 578,1-1-288,0 0 441,1-2 212,3-1 54,2-2 30,4 0-128,5-5-2087,3 0 1894,5-5-17,-6-4 1,0-1 615,19-2 181,-18-1 1,1-2 110,11-5 208,-3-3-552,-3-4 1234,-4-3-167,-8-3 1,-1-2 255,4-8-7,-8 6 0,-3 0 406,-4-13-550,-7 10-543,-1-5-82,-11 8-970,-3 7-185,-4-1 19,-3 10 2485,-1 2-1309,-31 8 25,19 3 176,-22 6 3272,28 2-2836,2 2 62,4 2-73,1 0-445,3 2 359,2 10-1211,6 3-270,3 0-169,6-4-236,4-9 16,2-4 290,3-1 187,2-3 301,3-2 301,1-2 278,3-4 204,2-1 324,10-6 147,-8-2-76,4-6 197,-11-6-330,-8-8-609,-3-1-305,-8-3-250,-9 0-335,0 7-218,-7-5-137,-7 5 26,3 8 258,-7-1 418,5 9 327,-1 3 300,0 2 217,-16 6 87,11 7 280,-3 1-264,17 4-1167,12 6-558,6-5-999,6 8-969,7-7-2024,4 0 4158,10 0 1,-16-8-1,1-1 1</inkml:trace>
  <inkml:trace contextRef="#ctx0" brushRef="#br0" timeOffset="19553">20098 2639 17548,'1'-10'3381,"0"2"-2783,-1 8 784,0 0-351,-7-63-907,0 38-699,0-13 0,-3 1 695,-4 18-28,-4 2 217,-2 2-233,-2 3-49,-2 4 30,-1 1 515,-2 5 189,-11 2-110,9 4 0,-8 5-38,15 3-74,2 5-173,1 3-3159,2 4 2858,2 2-146,0 17-822,6-9 510,2 10-136,13-1-178,2-13 191,11 7-145,0-17 269,5-3 191,20-4 291,12-9 1357,-18-8 1,1-3-1185,3-6 0,-2-3-584,-8-1 0,-1-1 698,-3-2 1,-2-1 379,5-11-258,-4-3-192,-5-1-401,-4-4-28,-9 9 0,-2-1-676,3-18 502,-5 15 0,-1 1-224,-1-16 48,-1 1 374,-1 16 1,0 0 3224,-4-27-3166,0 3 193,-3 17-30,-1 20-168,1 6 202,1 5-172,0 3 760,2 4-557,-1 2 697,2 5-317,-2 4 24,2 8-19,-2 5-28,3 6-191,0 3-241,2 5-1326,2 3 293,3 3 235,3 1-19,1 2 132,2 0 138,-1-12 1,-1 0-3387,8 15 3364,-6-17 1,1 0-1379,14 21 51,-6-15 416,7 3-160,-9-20 69,1-7-18,0-5 115,-1-4-653,11-10 2358,-7-3 665,8-8 407,-10-2 3026,-1-2-2815,-2-4-79,0-2-33,-4-2-215,1-1-319,-3 2-191,-1 1 839,-2 3-888,-3 4 1484,-2-5-2178,-4 11-267,-4-2-177,-2 13 434,-2 0 290,-3 2 255,3 3 129,-1 4-49,6 0-413,0 4 10,9 3-304,2-4-272,6 3-70,3-6 191,3-1-195,17-3 209,-8-3 630,10-4 226,-11-2 622,-2-3-88,7-8-860,-5-6-349,-2-1 0,-10-1 0,-10-7 0,-5 12 0,-17-15-1092,2 25 374,-26-2 472,0 15 399,-1 4-548,0 5 1020,13 3 276,3 2-129,2 2-772,6 3 0,2 13 0,8-8 0,4 10 0,10-11-1092,5 0-466,8 2 472,5-2 116,6-1-26,4-1-327,2-2-2022,0-2 3408,4-1 1,-20-8 0,-1-2 0</inkml:trace>
  <inkml:trace contextRef="#ctx0" brushRef="#br0" timeOffset="29693">10065 6570 13014,'29'-32'1058,"0"1"1,1-1 0,9-11 0,-8 8-73,-18 17 437,-7 6-980,-4 6-175,-7 2-111,-3 5-22,-8 7 27,-7 6 45,-7 12 17,-9 11-503,15-14 0,-1 1 385,-5 6 1,-1 0-651,-2 4 0,-6 5 615,5-7 1,-6 6 0,-4 3 0,1-1 0,3-3-626,3-2 1,3-4-1,-1 1 1,-4 3 563,1 0 0,-4 3 1,-2 1-1,0 1 0,1-2 1,3-3-434,-3 2 0,2-3 0,1-1-1,-1 1 415,-3 2 1,-1 1 0,1-1 0,-1 1-260,-1 0 1,1-1 0,-2 2 0,-2 2 116,5-4 1,-3 2-1,-1 1 1,-1 1 0,1-2-1,3-1-174,0 0 1,3-3 0,0 1 0,-1 0 0,-1 1-89,-2 1 0,-1 2 1,-1 1-1,0 0 1,1-1-1,2-1 413,0 0 0,0-1 0,3-1 0,1-2 0,4-2 0,-2 1 0,3-2 0,1-2 0,1 1 0,0-1 0,0 0 0</inkml:trace>
  <inkml:trace contextRef="#ctx0" brushRef="#br0" timeOffset="30946">6805 9508 18792,'-8'-40'353,"0"0"0,0 3 0,-3 9-225,-10 24-16,-5 3-11,-8 7 28,-4 6-970,-7 9 981,-4 6-1562,-3 7 1492,24-13 0,0 0-12,0 2 1,0 0-11,-1 3 0,0 0-736,0 1 0,1 2 708,1 0 0,1 1-9,0 0 0,1 2-692,-7 15 1,0 2 685,10-11 1,0 0-158,-5 11 1,2 1 128,11-15 1,2-2-34,2-1 0,2 1-145,-2 26-102,7-4-538,10-9 421,9-9-246,32-10 1239,-4-15-621,-10-10 0,1-3-13,23-16 66,-11-5 1,1-5-17,-9 5 0,-1-3 274,14-9 0,-1-3-297,-13 7 1,-2 1-6,1-3 0,-1-1-3,0 0 0,-1-1 14,-1 1 0,0-3 0,-4 2 0,0-2 0,-2 1 28,4-6 0,-1 0 5,-5 6 1,0-2-1,-1-1 19,-3 1 1,0-1-1,-1 2-350,3-6 1,-1 1 364,6-13 0,-1 2 11,-11 19 1,-1 3 716,-2 1 0,0-1-591,2-4 0,-2 1 60,4-14 49,0-4 29,-11 26 1364,-3 0-1454,-2 14 1310,-1-1-1478,-3 14 3238,0 4-3238,-3 6 6,-2 7-1,-3 6-10,-2 8-1,-2 5-985,-2 7 968,-2 3 1,-2 5-1,-1 1 1,0 2-31,8-21 0,0 1-3,-8 20 0,1-2-11,4 1 16,2-4-5,4-6-2948,3-6 2942,4-6-1986,2-5 1986,1-6-5,3-6 28,0-6 759,12-8-709,-2-7-5,12-9-29,-2-6 29,20-18 1562,-9 6-1602,-11 10 1,0-1 27,7-11 0,-1-1 23,-3 0 0,-1 1 5,-3 3 6,-1 4 3037,-4 5-3071,-1 5-5,-5 6-23,-2 4-5,-5 4-11,0 3 11,-4 4 1039,1 4-1028,-1 4-11,1 4-1,-1 4-4,0 2-7,-1 3 6,0 1 1,-1 1 16,-1 19-34,2-18-5,3 13 11,4-23-17,4-2 23,4-3-6,1-4 5,2-5 12,1-2-6,0-5 23,1-4-12,1-6 1,1-3-1,2-5 40,11-14-646,-7 6 634,5-11-11,-10 10 28,-4 0 6,0 0 0,-2 1-6,-1 3 1,-3 4 16,0 3 17,-4 4 112,-2 4-152,-3 6 12,-1 2 567,-4 13-612,-1 1-28,-2 8 22,-2 0 1,1 1-18,-2 3 1,3 0-6,0-1-17,3 0 12,1-2-46,2-1-78,3-1-134,3-3-185,3-1-280,2-3-499,3-1-510,2-3-8094,12 0 9391,-9-4 1,1-1 0,-15-2 0</inkml:trace>
  <inkml:trace contextRef="#ctx0" brushRef="#br0" timeOffset="31111">8064 9177 22929,'-19'-8'-5411,"2"3"3996,28 42 0,-7-22 0,-2 1 0</inkml:trace>
  <inkml:trace contextRef="#ctx0" brushRef="#br0" timeOffset="31850">8177 9790 22181,'34'-46'185,"1"0"0,-3 4 0,-5 5-73,-6 10-28,1-3-6,3-3-16,2-4-23,1-6-6,-5 7 1,0-1-15,-5 7 1,0-1-414,6-10 1,0-1 407,-6 11 0,-2 0 11,6-10 1,-1-1-1,-6 12 1,-1 0-1,4-7 0,-3 2 883,-1-5-695,-5-5-2501,-5 16 2428,-4-3 53,-4 17-86,-2 4 649,-3 2-694,0 4 5,-7 4-50,2 5-17,-6 7 6,3 5 10,-2 6-4,-1 5-7,0 7 6,2 4 12,0 6-29,2 2-275,2 5 264,3 2-39,4 2-2102,3 1 2057,2 0-79,5-19 1,3 0-1412,4 16 1468,-1-21 0,2-2 596,10 6-658,4-7 40,4-2-40,4-6-89,6-4-90,5-5 6,5-6-62,6-4-202,-11-8 0,0-2 311,-9 2 0,0-2 76,12-5 0,0 0 458,-14 1 1,0 0-238,15-7 0,-1-1 53,-12 5 0,-1-1 17,10-4 0,-4-1 146,7-9 100,-10 1 839,-10-1-681,-9 1-1,-7 0-6,-7 3-16,-4 1-62,-5 3-44,-4 2-51,-5 3-67,-4 2 128,-16 2-212,4 6-16,-13 3-13,9 8 410,-1 4-459,-3 5-18,2 6-10,-12 15-12,13-5 273,-6 13-262,19-9-11,5 0-11,4 1 12,4 0-247,4-3 218,3-1 0,4-2-5,3-4 10,5-4 12,5-3-1769,3-5 1786,4-2 250,4-6-278,3-2 17,3-6-12,3-4 17,2-7-93,-2-6 1,2-5 75,-6 1 1,-1-2 5,8-5 0,-3-2 0,-9 4 0,-4 1 5,7-19 371,-2-4-365,-2-6 707,-13 28 1,0-1-714,0-1 1,-1 0 5,0-1 1,0 1 2,-1-1 0,1 2 36,7-29 154,-7 17 1,-2 2 25,0-5 16,1-12-33,-12 44 74,0 6-181,-3 4 2715,0 2-2765,-2 7 267,-7 10-317,1 3 5,-6 12-5,-1 16-6,6-6 155,3-2 1,0 1-172,1 12-35,2-5 1,0 2-202,1 13-106,2-19 1,2 0-178,0-9 0,1 0-661,0 2 0,0 1 1196,0 8 0,1-3 0,-1 5 0,2-1 0</inkml:trace>
  <inkml:trace contextRef="#ctx0" brushRef="#br0" timeOffset="32593">11881 7095 24312,'43'43'487,"-4"1"-4163,-13 1 3704,0 3 0,3 3 160,-9-11 0,2 2-216,1 6 0,0 1-702,1 1 1,-1 1 687,1 2 0,-2-2-65,-5-11 1,2 2-516,1-3 0,3 6 1,1 1-1,-1-4-209,-2-3 1,-1-3-1,2 3-567,2 4 1,4 5 0,0-1-1,-2-5 1398,0-1 0,-1-4 0,-2-4 0,-2-2 0,-2-4 0,1 1 0,-1 0 0</inkml:trace>
  <inkml:trace contextRef="#ctx0" brushRef="#br0" timeOffset="33175">12723 9502 21853,'-53'-24'187,"1"-1"0,3 3 0,5 10-75,13 23 0,2 8-2619,-5 3 1,1 1 2528,-1 0 0,1 2-5,0 2 0,3 0 5,-10 15 1,3 2 1056,4 0-1101,6 1-150,3 1 116,6-2-502,11-6 1,3 0 153,5 8 37,3-12 1,4-2-1039,17-7-645,8-3-711,8-6-910,8-6-2232,-2-5 5903,-4-3 0,-20-2 0,-9 0 0</inkml:trace>
  <inkml:trace contextRef="#ctx0" brushRef="#br0" timeOffset="33761">13170 9114 12824,'10'-45'952,"0"-1"1,0 0-1,3-15 1,1 5-71,-4 19 0,0 4-166,4-12-61,1-3 371,-8 22-712,-3 11 916,-2 4-1129,-2 14 335,0 6-363,0 10 89,-6 29-89,-1-3-42,1-13 0,-2 2-2980,-5 22 2983,-3 2-31,7-26 0,1-1-927,-2 2 0,0 0 938,1 2 0,-1-1-770,0 1 1,-1 0 766,1 0 0,0 0-515,1 0 0,0-1 501,1-1 0,0 0 603,-5 29-600,5-6-6,5-23 0,1-2 12,5 12-6,2 3-6,5-24 23,1-7 1159,1-5-1131,1-6 11,1-4 17,3-6 1776,15-16-1827,-4 0-5,13-13 11,-9 5 22,0-2-5,0-3 512,-2 1-507,-2-1 26,-7 7 0,0 0-20,5-5 5,8-13 1,-23 32-6,-4 4 241,-3 4-286,-2 4 3147,-1 1-3158,-1 5 177,1 2-160,-1 6 524,1 1-530,-1 3 17,2 2-23,-1 0-10,2 1 16,1 1-22,0 0 16,2 0 1,2 0-12,0-1-5,1-2 6,8 5-1,-3-8 12,7 2-6,-5-10 11,2-3-6,14-6-3397,-6-4 3392,11-7 17,-9-2 11,0-2 11,0-3 57,9-13-40,-11 7 34,5-9-1,-14 11 23,-3 0 12,-2 3 21,-3 0 219,2-3 3207,-6 7-3386,1 0-11,-4 10-40,-1 2-33,0 4-28,-1 0-56,-2 7-17,0 2-6,-5 15-16,1-3-107,-4 22-67,5-14-157,0 11-218,4-9-365,0-1-570,1 0-1458,2-1-4115,1 0-2752,2-5 9505,1-3 1,-3-10 0,-1-4-1</inkml:trace>
  <inkml:trace contextRef="#ctx0" brushRef="#br0" timeOffset="34001">14129 8952 20755,'-6'-4'1720,"1"0"-785,5 4-257,0 0-846,-27-29-157,26 27-144,-19-19-584,33 37-4420,9 13 5473,-4-1 0,-1-4 0,-8-9 0</inkml:trace>
  <inkml:trace contextRef="#ctx0" brushRef="#br0" timeOffset="34378">14498 9528 23308,'26'-50'106,"0"0"1,-2 4 0,-3 5 5,-4 11-28,0-4 58,-3-3 1,-1-3-48,3-14-348,-3-1 1,-1-2 302,-4-3-33,-4 21 0,0-1 22,-2-1 0,-1 2 1,0-20-331,-1 21 1,0 2 374,-1-10 562,0 5-360,-3-3-140,2 16-1,0-1-38,1 19-40,0 5 206,0 2-261,0 2 554,-1 6-532,0 3-23,-1 8 0,-2 7-11,-2 7-5,-8 31 7,1-9 1,-2 3-1196,4-9 1,-1 0 1189,-3 13 1,0-1-1,8-25 0,2-1-265,-1 0 1,2 1 228,-3 28-39,4-1-149,8-22 0,2-1-193,6 17 140,-1-22 0,3 0-658,4-5 0,1-3-569,15 12 457,-10-14 0,0-2-1611,18 4-890,4-4-5980,-1-4 9531,-5-5 0,-19-6 0,-8-3 0</inkml:trace>
  <inkml:trace contextRef="#ctx0" brushRef="#br0" timeOffset="34769">15476 9292 18127,'13'-50'1163,"0"-1"0,-1 6 0,-4 5 232,-16 0-821,-2 14 76,-22-8-415,5 22-33,-14 0-40,6 10-442,-3 6 386,-2 2 93,-2 8-110,-13 14-66,16-2 59,-6 10-93,18 5 11,10-8-12,2 9 12,11-1 0,2-11 6,5 7 357,4-16-352,6-2-50,28 0 16,-10-10 23,23-2 0,-17-14-5,20-16 5,-27 6 0,-1-3-374,1 1 1,-1-3 387,-3 0 0,-2-3 40,1-16 0,-5-2-35,-6 14 1,-1-1-1564,5-19 0,-3 0 1574,-8 16 1,-3 2 11,1-2 0,0-2-828,-1-1 0,0-1 828,0 0 0,0-1 19,-1-1 1,0 0 16,-1 2 1,0 0-105,-1 3 1,-1 0 255,0-4 0,-2 0-29,-2-10 146,-8-9-201,4 36-34,-3 3-50,6 12 330,0 4-381,1 7 2370,1 4-2365,0 11-4,-1 6 10,2 9-5,-2 9-23,2 9 1774,0 9-1838,2-8 0,0 2-371,-1-13 0,1 3-122,1-1 0,1 7 0,0 0 0,0-6-1525,0 5 0,1-2 784,1 1 1,0 4 0,1-7-3436,-1-14 1,1-3 4254,4 20 0,-4-25 0,-3-11 0</inkml:trace>
  <inkml:trace contextRef="#ctx0" brushRef="#br0" timeOffset="35320">15057 6642 14463,'60'-8'127,"-1"0"0,-3 0 0,-5 6 2136,3 18-2218,-11-1 0,1 2-31,-9-3 0,0 2-115,13 5 0,-1 1 106,-12-4 1,-2 0-3,0 1 0,1 1-319,0 1 0,-1 1 310,1 1 1,0 0-4,1 2 1,0 0 526,2 1 1,1 1-581,1 1 1,2 0-515,3 1 0,1 0 413,3 1 1,1 0-74,5 2 1,1-1-16,-17-9 1,0 0 0,1 0-165,0 0 1,0-1 0,6 4 414,2 1 0,6 3 0,3 2 0,-3-2 0,-8-4 0,8 3 0,-3 0 0,-3-3 0,-1 0 0,1 1 0,-1-1 0</inkml:trace>
  <inkml:trace contextRef="#ctx0" brushRef="#br0" timeOffset="36538">17930 8231 16863,'0'-5'2672,"0"1"106,0 4-3413,-71-38 904,29 40-862,-3-17 0,0 4 694,15 27 0,4 6-23,-7 7-28,-11 14-10,16-9-29,1 4-11,3 2-6,1 2 430,2 2-502,3 0-90,3-1-1679,5 0 704,12 14 219,9-16-1269,15 9 366,10-20-139,0-14 1,4-2 1161,-8-4 0,2-1 294,12 0 1,3-3 47,4-4 0,-1-4 442,-11-1 1,-1-1 47,12-2 0,0-3 95,-5-8 0,-4-2-472,-11 4 1,-1-1 407,8-6 0,-4-1 81,4-13-6,-7-1-22,-6-4-17,-6-2-3,-9 10 1,-2-3 454,-1-4 0,-1-3 64,-1-12 0,0-2 422,-3-3 0,0 2-406,-2 11 1,0 1 186,0 3 0,0 2 412,2-15-128,1 3-275,1 18 1,-1 1-219,5-13-112,2-9-67,-3 27-74,-1 5 281,1 1 362,-3 10-832,-2 1 958,-1 10-1099,-2 0 771,0 11-754,-3 3 12,0 12-2347,-4 5 2318,-1 6 0,0-3 1,1 1-367,-6 22 346,4-17 1,0 0 9,-5 20 4,-1 1-2,3-16 0,0 0-8,3-10 0,-1 1 5,-4 19 0,0-1-646,0 5 635,6-22 0,2-2-713,2 5 708,2-5 2528,3-5-2517,3-6 5,2-5 464,12-5-442,-2-7 7,10-8 905,0-6-905,3-7-1,4-4 1258,3-4-1258,-10 3 0,0-2-11,14-12-166,-16 11 0,1-2 183,-2-1 0,-3 2-2910,11-15 2921,7-7 78,-8 11-2385,-10 12 2335,2 0-21,-14 15-13,-2 3-11,-3 3 110,-2 2-138,0 5-5,-1 1 5,2 6 0,0 4 12,1 2-23,0 4 0,-1 1-6,1 2 2025,0 0-2019,1 1 11,2-1 3392,1-1-3408,6 6-7,-1-8 7,5 2 16,-3-11-11,1-3 11,1-3 0,2-4 6,1 0 0,1-6 0,1-2 11,11-11-17,-9 0-348,9-8 376,-6-8-895,-7 6 901,3-9 22,-10 11 6,0 1 0,-3 1 17,0 3 27,-1 3 29,-2 3 27,-1 3-10,-2 4 388,-1 3-517,-1 2 865,0 2-899,-1 4-17,0 1-5,1 5 5,2 2-84,3 9-28,0-4-100,3 7-113,-1-7-140,0-1-229,0 1-365,-1-1-4665,4 6-3423,-4-8 8868,2 3 0,-5-12 0,-2-2 1</inkml:trace>
  <inkml:trace contextRef="#ctx0" brushRef="#br0" timeOffset="36725">19439 7607 20722,'-15'23'-9831,"5"-3"8543,23-4 0,-5-7 0,-4-4 0</inkml:trace>
  <inkml:trace contextRef="#ctx0" brushRef="#br0" timeOffset="37085">19734 8445 20487,'3'7'2487,"0"-2"-1787,-3-5 196,0 0-616,25-65-1353,-13 36 1266,6-18 1,0-1 366,-4 12-437,1-6 0,-1-3-61,3-8-282,-3 10 0,-1 0 276,3-14 9,-6 17 1,1-5-1,-1 2-999,-1 2 0,1 0 947,-1-2 0,1-4 1,-1 5 2,-3 8 1,-2 4 11,6-29 11,-5 7 17,-1 8 494,-3 6-489,0 9 12,-2 7 0,-1 6-28,-1 6 560,1 5-605,-1 2 2215,-1 3-2232,-1 6 34,-3 3-23,-11 24 17,2-1-3386,-8 17 3369,7-7 1,4 5-1160,6-11 0,3 2 1131,-1 22-350,6-8 0,2 0 255,6 9 25,0-21 1,2-1-227,8 12-135,3-3-441,-4-17 1,1 0-394,10 14 290,-8-17 1,0-1-2218,11 8-1641,3-4 4867,6-2 0,-18-14 0,0-3 0</inkml:trace>
  <inkml:trace contextRef="#ctx0" brushRef="#br0" timeOffset="37472">20611 8067 16230,'19'-48'1010,"0"0"0,-2 6 0,-5 5 200,-14 10-823,-5 9 451,-7 1-653,-4 12 433,-6 4-523,-5 6-45,-3 4-5,-4 7-699,0 4 666,2 3-2298,4 2 2291,6 1-10,5 1 206,5 1-201,6-2 0,4 0-93,3-4 93,4-3 749,3-2-749,5-3 3317,4-2-3311,3-3 0,3-3 5,5-3 0,3-2-5,2-5 5,1-3 0,0-6 0,-1-4 34,10-15-231,-13 4 231,6-13 28,-16 5 17,-1-4 10,-3-6 35,-2-7 16,-1-5-62,-6 27 1,-1-2 112,2-17 0,-1-1-647,-2 11 1,0 0 545,1-13 0,-1 1 16,-2 16 1,0 3-1,-1 0 1,0 1-241,-1-5 0,-1 0 515,-5-25-213,0 7-33,-2 19-23,4 20-29,1 4-27,1 5 372,2 2-450,-1 4 1069,1 5-1064,0 6 12,0 8-18,1 27-16,-1-2-614,1 3 0,1 3 636,0-14 1,0 1-7,0 14 1,1 1-34,0-9 1,1-1-88,-1 2 1,0 1-121,1 2 0,-1 0-171,0 0 0,-1 1-308,0 0 0,0-1-798,0 1 0,0-1-1403,0 0 0,0 0 2932,0 7 0,0-3 0,1 4 0,0-2 0</inkml:trace>
  <inkml:trace contextRef="#ctx0" brushRef="#br0" timeOffset="38918">6636 10689 11598,'-3'0'252,"1"0"342,2 0-230,-74 68-5649,35-29 5417,7-9 1,-5 6-1,3-4 69,6-4 1,2-1-548,-2 2 1,-4 3 573,1 0 0,-4 3 0,1-1-314,-6 7 1,-1 0 157,5-5 1,-3 3 0,2-2-417,-5 5 1,1-2 410,-3 3 0,0 0-37,14-14 0,-1 1 0,0 0 25,-1 1 0,0 0 1,-1 0-47,0 1 0,-1 1 1,0 0-7,-1 1 1,0 0 0,-1 1-4,0 0 0,0 0 0,0 0-11,-1 2 0,0-1 0,0 0-14,0 1 1,1-1 0,0 1 20,0-1 1,0 0 0,0 0-78,1 0 1,1 0 0,0 0-89,1-1 1,0-1-1,0 1 18,2-1 0,-1 0 0,2 0 72,0 0 1,1-1 0,0 1-286,-12 14 0,2-1-115,2-1 1,1 0-105,3-3 0,2-1-209,2-3 0,2-1-268,3-3 1,1-1 1059,0 0 0,2-2 0,-1 1 0,4-4 0</inkml:trace>
  <inkml:trace contextRef="#ctx0" brushRef="#br0" timeOffset="40458">6696 10718 16684,'-2'20'711,"12"10"-6142,8-9 5672,9 13 11,-5-6 739,3 6-790,2 5-27,3 6-39,3 5-82,-17-22 1,1 1-15,1 2 0,0 1-296,0 1 1,0 2 267,1 1 1,0 0-4,1 2 1,0 1-801,1 1 1,1 0 791,0 2 0,1 1 297,2 0 1,0 2-309,1 0 0,0 2-520,3 0 0,0 0 503,1 1 0,3 2-34,-1-5 0,3 3 1,3 0-191,-8-10 0,3 0 1,0-1-1,0 0-14,0 1 0,0 0 0,1-1 0,0-1-324,0-1 1,2 0-1,-1-2 1,-2-1-1123,2 0 0,-1-3 0,-1 0 816,14 12 0,-2-2 896,-3-3 0,-5-4 0,4 2 0,-17-14 0</inkml:trace>
  <inkml:trace contextRef="#ctx0" brushRef="#br0" timeOffset="42221">3602 14182 15994,'-45'8'385,"0"1"0,1-1 0,-13 1 1,7 5-280,19 11 1,5 3-862,4-5 1,1 0 829,-1 3 1,-1 0-23,1 1 0,-1 1 199,-7 14 0,-1 4-250,8-6 0,0 2 0,1 0-16,-6 9 0,3 0-148,-2 9 1,7-4 60,8-1-61,6-5-102,5-4-128,7-5-117,7-8 96,9-7-388,9-9-83,7-8-836,-3-12 0,3-5 997,-7 1 1,2-4-232,8-7 0,4-4 0,-3 0-31,1-4 1,-1-1 709,-4 1 1,2-2-1,-2 0-42,6-6 1,-2 0 92,1-3 0,0 0 98,0-2 0,-1 0 112,-1-2 0,-2 0 67,-1 1 1,-1-2 41,-3 2 0,-1-3 42,-6 5 0,1-2 0,-3 2 28,4-6 0,-2-1 147,0-1 0,0-4 0,-3 5-639,-4 4 1,-2 2 717,5-11 1,-2 1 39,-8 16 1,-2 2 1693,10-28-1055,-4 3 83,-3 6 13,-3 4-63,-4 5-106,-1 5-89,-3 4 2091,-1 0-2204,-1 13-123,-1 0 893,0 13-1245,-1 3 3116,-3 6-3363,-2 4 643,-5 8-626,-1 5-1,-5 8-381,-2 5 365,-1 6-1746,-2 5 1718,0 5-1,0 5-1224,0 5 1194,11-28 0,0 0-9,0 2 1,0 1-6,1-1 0,-1 3 0,-4 16 0,1 2-860,3-13 1,1 1 847,-3 13 1,1-1 5,5-15 1,1-3-490,1-1 0,0 0 481,1-3 0,1 0 383,0 24-397,2-10 802,3-9-842,5-2 46,0-16 1808,5-4-1758,-3-12 2020,12-19-2020,-2-1 0,11-18 192,-4 2-169,4-4-18,0-3 12,1-2 6,-1-1 5,0-1 5,-2 1-3119,-2 0 3125,-2 4-11,-1 3 56,5-4-39,-5 11-51,-2 3-22,-10 15 6,-8 9 548,-2 3-548,1 2 3397,-2 4-3375,2 15-17,-2-2 0,1 12-11,-1-5 17,0 0-11,0 1-34,6 31 28,2-26-12,17 24 7,-3-43-247,11-2 269,-7-10-34,16-14 23,-10 0-6,11-14 44,-15 2-27,-3-4 39,5-15-287,-9 9 281,2-12-688,-6 2 739,-7 12 22,3-8 17,-8 17 270,0 4-219,-2 4 5,-1 5-28,-1 4-45,-1 4-50,0 1 182,-3 9-227,0 0-16,-2 10-7,-2 0 1,0 3-17,0 2 11,1 1-12,1 0-55,2 0-157,1-1-264,2 0-469,3-1-1054,4 0-2669,5-1 4680,5 0 0,-7-10 0,1-1 0</inkml:trace>
  <inkml:trace contextRef="#ctx0" brushRef="#br0" timeOffset="42388">5139 13779 20492,'-6'-5'2745,"2"2"-2353,4 3-10223,0 0 1772,-10-2 8059,11 6 0,-10-5 0,13 5 0</inkml:trace>
  <inkml:trace contextRef="#ctx0" brushRef="#br0" timeOffset="42764">5270 14518 21912,'31'-39'163,"-1"-1"1,1 1-1,-3 2 1,0 1 0,-7 5-13,-4-10-28,0-5-22,-2-4-51,-2-5 1,0-4-688,-6 28 1,-1-1 655,0 0 1,0-1 2,3-13 1,0-1 8,-3 14 0,0 0 5,1-9 1,0 2 1045,1-6-965,-3 5-16,-1 5 5,-2 7 1,0 4-12,0 6 6,-1 5 509,0 4-538,-1 4 442,0 4-481,0 1 1323,-2 12-1333,0 2-1,-4 13-27,0 3 16,-1 6-11,-1 5-2250,0 4 2250,1 4-2669,1 3 2602,1 4-62,2 2-317,1 3 15,1 0-147,2-1-66,3-3 73,3-20 0,2-1-429,10 14 431,-5-19 0,2-2 428,14 2-2016,5-4-1797,3-4 4430,8-2 1,-21-9 0,-2-2 0</inkml:trace>
  <inkml:trace contextRef="#ctx0" brushRef="#br0" timeOffset="43165">6302 14278 18184,'5'-59'1538,"-1"0"1,0 16 0,-2 3-1029,-8-14-96,-2 33 141,-9 1-376,2 8-17,-17 4-95,10 11-16,-11 6-3387,5 7 3392,-1 3-23,-3 6-102,0 2 97,2 3-17,0 1 6,4 3-738,3-1 721,4-1-280,5 1 274,4-2 6,5-1-11,2-2 0,3-3-12,4-2-5,4-4 17,5-3-11,4-5 11,3-6-1,3-2 1,4-6 17,17-14 5,-8-3-5,13-13-1,-13 2 6,2-5-5,0-3 5,-1-5 2144,-1-3-2144,-5-3 23,-3-5 2,-11 11 1,-1-2-15,-4 9 1,-1-1 2,4-12 0,-2-2 8,-4 13 1,-1 1 8,0 0 0,0-1-691,0 1 0,-1 0 736,-1 1 0,0 1 16,-1 2 1,0 1 137,0-26 5,-2 8-16,-3 9-1632,-3 9 1609,-2 8-279,-2 7 235,-1 6 240,1 5-302,1 3 1098,1 2-1143,1 2 2933,-2 9-2978,1 3 982,-4 13-993,-2 26-6,2-3-22,4-12 0,1 1 17,0 27-695,3-29 0,1 0 678,-1 4 0,1 0-65,0 2 1,0 3-340,1-2 1,0 5 0,1-3-600,0 8 1,1 0-836,0-7 1,1 3 0,1-3 1865,2 11 0,1-7 0,1 6 0,0-3 0</inkml:trace>
  <inkml:trace contextRef="#ctx0" brushRef="#br0" timeOffset="44437">8387 13848 14589,'1'-7'3909,"1"2"-2883,-2 5-175,0 0-179,11-63-5761,-8 38 5332,4-13 1,-2 2 1602,-5 18-1448,-2 2 814,0 3-921,-4 3-78,-2 4-56,-2 3 3392,-12 10-3421,-17 19-72,7-1 0,-3 4-579,3 0 1,-1 2 536,-6 7 0,0 0-1513,7-5 1,1-1 1506,-3 4 1,-1 0 5,1 1 0,-1 0-158,1 1 1,1 0 143,1-1 0,1 1-23,-4 11 1,4-1-517,10-14 1,2 0 493,0 7 1,5-1-96,12 5 263,27 10-403,3-19 1181,-6-14 1,4-2-1103,16-2 44,7-6 45,3-7 17,3-10-34,1-7-73,1-11-148,-23 1 1,2-5 0,-2 1 125,-1-1 0,-1-2 73,0-1 0,3-3 0,-5 2-65,-6-1 1,-3 2 35,0-1 1,0-4-4,0-8 0,1-6 0,-2 3-780,-1 1 0,-1-1 970,0-2 1,1-3-1,-4 4 26,-2 5 1,-3 4 254,0 0 0,1-2-75,3-10 0,0-2 72,1 4 1,-1 1-132,-1 1 0,0 1 14,-2 7 0,0 4 185,2-8 0,0 4 11,0 6-16,-2 5 312,2 1-424,-5 11-63,0 3 545,-6 11-337,-2 14 2668,-8 18-2904,-1 8 793,-7 11-848,5-16 0,0 0-1520,-7 20 1469,3-3 0,1 0-28,6-19 1,0-1 2,-2 11 0,1 1 14,-1 16-23,-1 2 1,2-3 0,2-2-250,4-16 1,2 0 237,5 4 1,3 16-12,10-40 28,-3-9-11,5-2 17,-2-11 17,0-5-12,4-6 0,2-7-5,3-3 0,1-4 0,0-3-212,-1-2 212,-1-2 6,-3-1-7,-1-2-4,-3 2 10,-1 2 0,-2 3-10,-2 4 4,0 4 1310,0 3-1315,-6 8 512,1 2-529,-7 8 6,0 2 6,-1 5 33,0 12-33,-2 1 10,0 11-10,-2-4-6,-2 4 0,0-1 540,1 9-545,2-5 71,8 4-72,2-15 12,8-6-6,0-10 0,2-3 5,3-3 6,1-6 17,15-13-21,4-13-7,0-3 5,-2-5 12,-4-2 0,-9 10-12,5-7 102,-7 8-18,-8 9 180,5-7-101,-12 17-5,-1-1-1,-5 9-50,-1 2 11,-1 2-117,0 3-1,0 3-16,-1 5 17,-1 10-12,0-2-27,0 7 10,1-6-27,0-1-353,1 9-3477,3-7 3068,-1 7-510,4-10-958,0-1-3063,0-4-4400,1-2 9743,-2-4 0,-2-3 0,-1-3 0</inkml:trace>
  <inkml:trace contextRef="#ctx0" brushRef="#br0" timeOffset="44615">9573 13289 19372,'-4'-2'2952,"0"1"-3086,4 1-1625,-26 36-2504,24-18 4263,-17 34 0,26-40 0,0 1 0</inkml:trace>
  <inkml:trace contextRef="#ctx0" brushRef="#br0" timeOffset="44997">9835 13967 21791,'6'-3'2135,"-1"1"-920,-5 2-1047,29-80-44,-9 35-388,3-10 1,2-7 341,-3 14 0,-2 2-495,-5 10 1,0 0 444,0-4 0,0-3 0,-2 0-3,3-8 1,-3 2-15,2-2 0,-1 2-6,0-1 1,-2 4 22,5-15 6,-4 6 72,1-4-5,-7 22 11,0 1 6,-6 23-34,0 7-28,-1 3-23,-1 2 422,-6 9-438,-1 3 1084,-7 12-1073,-2 8 0,0 4-28,-4 12-1214,2-6 0,2 0 1198,2 11 4,1 1-660,2 4 599,7-16 0,1 1-28,1-9 0,1 0-781,2 9 1,1-2 478,7 15-15,4-20 1,4-1-281,13 12 37,2-11 1,5-3-971,12-3 361,-13-11 1,1-3-1901,20 1-816,-14-9 1,2-1 2547,-11-2 1,0-1 1437,11-1 0,-2-1-16,9-5 16,-9-2 0,-21 2 0,-10 1 0</inkml:trace>
  <inkml:trace contextRef="#ctx0" brushRef="#br0" timeOffset="45351">10854 13643 16996,'0'-48'1071,"0"1"1,0 2 0,-4 8-388,-11 11-169,-2 2-95,-3 5 654,-2 4-867,-2 4-33,-1 7-57,-3 3 118,-19 15-61,-6 14-117,0 6-24,5 7-563,21-8 546,6 1-5,11-2 1,3 0-7,0 8-5,6 20 459,7-32-465,13 3-33,24-7 22,-6-5 586,17-16-580,-5-23 11,-10-3-356,11-14 367,-17 6 3,-11 4 0,-2-2 8,8-16-630,-11 14 0,-1-2 653,0-17 2,-7 9 1,-2-1-1273,-1 9 0,-2-1 1256,2-11 0,-1-1 11,-2 12 0,-1 1-116,1-1 1,-1 1 154,1 0 1,-1 0 119,1-29-589,0 5 607,-2 8 184,0-2 895,-3 19-1135,1 1 2597,-2 20-2676,1 3 454,-1 6-521,1 6 1709,-2 7-1704,-2 9-5,-1 9-17,-2 9-1483,0 11 1466,0 6 11,0 7 0,6-29 1,0 0-12,0 1 1,1 0-35,1 2 1,0 0-101,0 1 0,0 1-1600,1 0 0,0 1 1244,1 0 1,2 3-3026,5 16 0,3 3 3213,1-10 1,1-1-1,-2-5 1,-1-4 0,7 5-1</inkml:trace>
  <inkml:trace contextRef="#ctx0" brushRef="#br0" timeOffset="45971">14040 10298 22477,'20'-49'864,"0"-1"0,-2 6 0,-2 5 904,1 7-1480,-5 10 25,-3 8 349,-6 6-506,-1 5 221,-1 2-436,-3 10-2900,-4 3 2837,-3 14 162,-6 5-2234,-4 10 2246,-7 8-908,12-20 1,-2 0 751,-2 2 0,-1 2-363,-1 1 0,-2 3 398,-1-1 0,-2 3 1,0-2-93,-4 7 1,-3 2 84,7-8 0,-4 4 1,0 0-1,3-4-100,-8 11 0,1-1 60,5-6 1,-2 2-1,3-3 56,-3 3 0,3-2-2,1 0 1,1-1 52,2-2 1,1-2-29,2-2 1,2-1-85,3-3 1,1-1-636,-7 24-1288,10-9 2044,6-2 0,3-21 0,2-4 0</inkml:trace>
  <inkml:trace contextRef="#ctx0" brushRef="#br0" timeOffset="47089">13291 12195 19848,'0'-5'2303,"0"2"-6312,0 3 4071,-70 21-285,37 6 1,-2 4 244,-15-4 0,1 2 0,9 12 1,8 0-4,12-14 1,2 0-9,0 1 1,1 0-1,1 0 0,-1 2-14,-3 11 1,2 0-313,5-10 0,2 0 289,-3 7 1,3-1-42,4 8-56,7-8-180,20 2 107,2-17 45,15 0 28,-4-17 50,2-5 423,0-7-350,2-5 0,-1-8 1256,2-5-1245,-1-5 0,-2-5 0,1-4-5,-12 15 0,0-3 7,10-13 0,4-9 0,-5 6-11,-10 11 1,-1 0-9,12-18 1,0-2 10,-9 8 1,-3 3-556,-5 8 0,1 0 594,10-22 1,0 0 466,-13 24 0,0 2-458,4-10 0,0 3 104,3-5-1496,-4 7 1569,-4 8 2172,-3 1-2200,-6 13 1333,-2 1-1423,-3 10-90,-6 13-22,-1 1 563,-5 13-530,-1 1-5,-2 7 12,-2 3 1500,5-7 0,-1 3-1493,-4 13 1,0 2-1181,2-8 0,1 0 1136,-2 9 0,1-4-9,-1 7 0,1-2 6,3-1-5,2-3-12,5-5-2504,2-6 2515,4-5 12,3-7 5,1-6-5,4-6-1,1-6-5,1-4 190,2-6-179,11-13 0,-3-1 6,11-12-683,-7 4 688,2-1 17,-1-3 2223,-1 0-2166,8-14 16,-1 2-62,-1 1 12,-5 9-6,-10 16 5,-3 3-2275,-2 5 2248,-4 3 2258,-1 3-2281,-2 3 29,1 4-45,0 3 10,1 4 6,1 4 3381,0 2-3392,-1 2 0,0 2 6,-1 0-3387,0 0 3381,0-1 0,1-1 0,0-1-5,1-4 5,0-1-6,7-2 12,-3-5-6,6-2 0,-3-8 0,4-2 3392,9-16-3387,6-9 12,-1-2-1456,-3-2 1472,-10 9 1,-1 0 11,-1 0 22,-1 0-11,2 1 6,-2 1 5,0 1 6,0 2 5,-2 3 6,-3 3-6,-2 5 1479,-3 4-1534,-3 3-12,-2 5 0,-2 5 23,-5 16-18,-7 10-10,-1 2 0,-2 2-400,5-11 388,2 0-39,3 0-78,2-1-123,1-1-191,2 0-246,2-2-275,2 0-358,2-2-298,3-1-3180,4-3-4291,0-4 9085,1-3 0,-6-5 0,-3-2 0</inkml:trace>
  <inkml:trace contextRef="#ctx0" brushRef="#br0" timeOffset="47280">14507 11885 24850,'-23'-40'-3327,"7"12"-1031,27 44 4358,1 7 0,-5-11 0,0 1 0</inkml:trace>
  <inkml:trace contextRef="#ctx0" brushRef="#br0" timeOffset="47647">14608 12507 24087,'50'-39'106,"0"0"1,-4 2 0,-7 5-7,-10 2-1358,-2-3 1336,-1-3 12,-3-4-6,-2-4-26,-7 8 1,0-1-8,5-23-32,-6 19 1,-1 1-2901,3-20 2942,1 0-16,-2 2-214,-1 3 233,-6 20 1,0 2 0,1-12 81,-1-6 16,-5 28 492,-2 6-519,0 7 2596,-1 3-2681,0 5 1945,-2 0-1962,-6 11 317,-10 14-339,-13 23-1070,2 3 1064,13-20 1,2 0-23,-6 19-5,1 4 10,3 4-38,8-13 0,0 1-1135,3-10 1,1 0 1064,0 12 0,0-1-272,3 17-2441,6-4 2182,4-5-150,6-5-554,5-6-96,0-15 1,2-2-1629,15 11-5239,13 4 8172,-16-22 1,-15-9 0,-6-4-1</inkml:trace>
  <inkml:trace contextRef="#ctx0" brushRef="#br0" timeOffset="48054">15760 12196 18975,'2'-45'1049,"-1"0"1,0 4-1,-3 7-399,-7 11-130,-4 4-5383,-1 4 5182,-2 4-78,-3 3 1350,-1 5-1299,-14 5-192,6 5-26,-11 6-13,9 5-10,0 6 850,0 4-850,-10 19-1409,12-8 1374,-3 14 1,15-17 2547,3 11-2564,6-14-718,2 6 718,8-17-11,1-3-1,5-4-214,3-3 215,1-5 1929,3-3-1929,3-2 154,2-6-143,2-4-2407,2-5 2390,17-17 23,-8 4-255,11-13 269,-21 13 0,-2-2-4,10-18-10,-11 12 0,-2 0 16,4-23-593,-12 26 0,-1 0 588,-1-3 0,1 0-3,-1-2 0,0 0 2,0-2 1,0 0 2,1-1 1,-1 0 16,0 0 1,-1 0-857,1 2 1,0 0 889,-1 2 0,-1 2 109,7-27 1586,-3 10-1513,-3 9 224,-3 3-297,-2 16 300,-2 2-306,-1 15 1014,0 3-1187,-2 2 3225,0 11-3219,-1 2-12,-6 32-5,0-5-258,3-9 0,-2 2 263,-3 13 1,0 1-621,1-8 1,0 2 488,-2 8 1,-2 4 0,2-3-1517,-1-1 0,1-1 1219,2-5 1,-2 1 0,2-3-1076,-1 5 0,1-2 1307,0 6 1,1-3-1,-2 4 1,3-3 0</inkml:trace>
  <inkml:trace contextRef="#ctx0" brushRef="#br0" timeOffset="48779">19827 9028 14258,'0'-4'4173,"0"1"-347,0 3-3608,-31 4 6,16 10-5,-27 9-1,23 12-746,-3 8 707,-6 8-529,12-21 1,-1 1 410,-2 3 1,-2 2-880,-2 4 0,-1 2 851,-2 3 1,-4 4-26,6-11 1,-4 4-1,0 1 1,1-1-772,-4 4 1,0-1-1,-1 3 763,0-1 0,-3 3 0,0 0 0,2-2-406,-4 4 1,1-2 0,0 1 400,7-12 1,1 0 0,-1 1 0,0-1-22,0 1 1,1-1 0,-1 1 0,1 0-29,-1-1 1,1 0 0,1 0 0,-1 0-383,-6 11 1,0 0 0,1 0 224,3-4 0,1-1 0,0 2-398,-1 8 0,0 2 1,3-4-120,1 2 0,2-2-614,0 9 0,5-4 1261,10-1 0,7-28 0,2-8 0</inkml:trace>
  <inkml:trace contextRef="#ctx0" brushRef="#br0" timeOffset="49113">19715 9019 22285,'36'-6'80,"-1"1"0,0 2 1,-3 4-3470,11 21 3478,5 4 1,6 3-40,-24-14 1,0 0-9,3 0 0,1 1-12,1 0 1,3 0-1,2 0 0,3 1 0,-2-1-13,10 4 0,-1 0-4,-3-3 0,1 2 0,-2-1-2,7 3 0,-2 1-588,3 1 0,0 1 560,0 1 0,0 2-33,-1 1 0,-1 1-46,-2-1 1,1 2-556,-8-1 0,0 2 0,-2-1-114,4 5 1,-1 0-332,-9-5 0,1 2 0,-4-2-3410,-5 0 0,-3-2 4506,14 22 0,-19-25 0,-9-10 0</inkml:trace>
  <inkml:trace contextRef="#ctx0" brushRef="#br0" timeOffset="49841">19824 9222 22544,'-2'-40'442,"0"0"1,-2-22-346,8 61-58,-1 7 37,5 4-20,1 7-23,2 6 29,3 8-3368,2 6 3379,0 8 6,1 6-538,0 6 484,-9-26 0,0 2 22,1 17 1,0 2-398,-3-11 1,0 1 369,2 14 0,-1 0-621,-3-13 0,0-1 612,0 2 0,1 1 6,0 2 0,0 1-6,0 2 0,1 0 3,0 2 0,1 3-3,-1-2 0,2 3 1,-1-2-9,-2-12 1,1-2 0,0 7-4,1 3 0,0 8 0,2 2 0,-1-1 0,-1-7 1,1 0 1,-1-5 0,0 4-5,2 5 0,0 6 1,0-2-1,-1-6 0,3 9 1,0-5-199,0 0 0,1 2 184,0-8 0,0 4 1,1-3-18,1 7 0,1 0-22,-3-11 0,1 3 0,1-2-497,-1-3 1,1-1 0,-1-3-1564,3 6 0,0 0 2116,0-5 0,0 2 0,-2-7 0,3 5 0,0-3 0</inkml:trace>
  <inkml:trace contextRef="#ctx0" brushRef="#br0" timeOffset="50488">19950 8860 13043,'-7'-1'3568,"1"0"-2599,6 1 1070,0 0-1944,-31-11 62,27 10 257,-22-7 129,59 19-257,-6-3-246,22 3 172,-17-7 1,2-2-3379,27 1 3222,-16-2 0,3 0-17,-4-2 1,-1-1-463,7 0 0,3-2 445,5-1 0,2 0-419,-16 1 0,1-1 1,1 0 401,4 0 1,0 0 0,2 0-442,3 0 0,1 0 0,1-1 439,2 1 1,1 0 0,5 0-1,-10 1 0,6 0 1,1-1-1,0 1 1,-4 0 3,3 0 0,-2 0 0,-1 1 0,4-1-4,-10 1 1,2 0 0,2-1-1,-1 1 1,-1 0 0,-3 1-160,9-1 0,-2 0 1,-2 1-1,0 0 160,1-1 0,-1 1 1,0 0-1,0-1-4,-1 2 0,0-1 0,0 0 0,-1 1-5,-1-1 1,-1 1 0,-1-1 0,0 1-33,-2 0 1,-1 1 0,0-1 0,-1 1-202,12-1 1,-1 1 0,-2 0-955,-4 0 1,-2 0 0,-1 0-3287,12 1 1,-3-1 4399,-12 1 1,-5 1-1,2-1 1,-21 0 0</inkml:trace>
  <inkml:trace contextRef="#ctx0" brushRef="#br0" timeOffset="51571">18020 12217 12841,'1'-4'6263,"-1"0"-3732,0 4-2015,4-62-5729,-6 40 5409,3-14 0,-3 3-103,-9 21 131,-2 3 988,-2 3-1095,-4 3 107,-17 6-123,4 5-6,-14 7-16,10 6-243,0 5 1,-1 4 185,6-2 1,0 2-6,-12 14 0,3 2-12,15-15 1,4 1-6,1 7 0,5-2-17,3 7-11,2 10 0,16-21-39,4-3-23,10-3 737,6-4-1050,27 4 83,-7-10 127,-12-7 0,0-2-1415,21 0 941,4-5-100,3-2-431,0-5 181,-30 1 0,0-2-1389,-1-1 1,1-1 2405,3-2 0,-2-1 0,2 0 0,-2-2 0</inkml:trace>
  <inkml:trace contextRef="#ctx0" brushRef="#br0" timeOffset="52016">18318 11707 18336,'-6'-5'1972,"2"1"-1480,4 4-105,0 0-4325,-69-23 4229,32 17-168,-10-4 0,-1 2-616,-2 16 673,-5 8-35,-5 3-78,28-7 1,0 1-10,-1 2 1,0 1-885,-1 2 0,0 2 868,-1 1 0,1 2-12,-1 2 1,1 1-210,-1 2 1,0 2 200,2 0 1,-1 3 237,3 0 1,-2 3 0,3-1-256,-4 6 1,0 1-154,6-5 0,-1 2 1,2-2 158,1 4 0,3 0-14,0 0 0,2 1 458,1 0 0,2 2-472,5-4 0,2 4 0,1-3 6,-1 7 0,3 0-3,0 13 0,5-1-9,7-19 1,3-4 2,3-1 1,5 0-40,19 7 0,7-4-272,-5-11 1,4-3 311,-2-5 0,4-1 1,-1-4-2,14-3 0,1-6 12,-15-2 1,0-1 0,4-2-175,3-2 1,4-3 0,1-1 0,-3 1 184,5-2 1,-3 1 0,3-3 3,-3 0 0,3-1 0,0-1 0,-4-1-7,-1-1 0,-3-1 0,-1-1 24,0-1 0,-1-1 0,0 0-71,-3-1 1,-1 0 0,-1-1 68,15-10 0,-2-2 6,-5 1 0,-4-2-3,-5 1 1,-2-3 21,2-10 1,-5-6-29,-8 0 1,-4-1-15,-2-1 1,-4 0-20,-8 5 0,-6-1-28,-11-1 0,-6 1 239,3 12 0,-2-1-200,-9-11 0,-4 1 208,2 14 1,-1 3-192,-3-2 0,-2 2-9,-1 1 1,-3 1 11,-2 1 0,-1 3-6,-1 0 0,-2 2 3,-1 2 0,-1 2-287,-1 2 1,0 2 278,2 2 0,-5 2-147,-3 4 0,-5 3 0,5 1 57,2 1 0,2 1-167,0 2 1,-3 0 0,7 4-1162,-12 13 1412,23 0 0,3 1 0,1-3 0,-4 12 0</inkml:trace>
  <inkml:trace contextRef="#ctx0" brushRef="#br0" timeOffset="52514">20855 12641 15362,'-17'-41'349,"0"0"0,1 4 0,2 7 2246,4 19-2438,0 2 1300,-1 2-1389,-3 3-24,-3 2-16,-4 4-16,-20 10 16,3 3-311,-17 11 311,10 0-5,-3 5 1739,1 3-1757,14-7 1,0 1-6,10-6 0,0 1 5,-6 7 1,2 1-6,-3 11 0,6 0-11,7 0-34,6-2-5,7-1-62,8-1-317,6-3 110,9-2-169,9-3-184,7-4-185,8-2-229,5-4-1502,8-8 1,5-3 138,-22-4 0,2-1 1590,2-1 0,3 0 0,-4-3-444,-2-3 1,-3-2 264,2-2 1,-1-1 1037,5-3 0,-2 0 0,2-1 0,-2-1 0</inkml:trace>
  <inkml:trace contextRef="#ctx0" brushRef="#br0" timeOffset="52923">21143 12116 18107,'-41'-8'373,"-1"-1"1,1 0 0,-18-3 0,5 4-832,-5 12 573,28 0 0,-1 1-17,-2 3 0,0 0-9,-2 3 1,1 0-1450,-2 2 1,0 1 1429,0 1 0,-1 2 29,0 0 0,1 2-46,-1 1 0,1 1-14,0 2 1,1 1-4,0 1 1,2 2-9,0 1 0,0 1-608,3 2 1,0 1 601,2 0 1,1 2-9,2 0 0,1 1 2,3 1 1,1 0-9,2 0 1,3 1-68,1 0 0,2 1 64,2-1 1,3 1-1,1-1 1,2 0-1,2-1 1,1 0-17,5-2 0,1 0-6,3-1 0,3-1-28,4-1 1,3-1-18,3-1 1,3-2-51,4 1 0,3-2-34,3 0 1,2-2 98,4 0 1,2-3-133,5 0 0,1-3 5,4-1 1,2-3 33,3-1 0,2-3-296,3-2 1,0-3 407,-19-1 0,1-2 0,-1-1 33,1-1 1,-1-2-1,0-2 31,21-1 1,-1-4 36,-2-4 0,-2-2 22,-2-3 0,-3-2 28,-3-3 1,-2-2 4,-4-1 1,-1-1-6,-4-2 1,-3-2-21,-2 1 1,-2-3-34,-3 0 1,-1-1-24,-3-1 1,-1-1-15,-1-2 1,-2-1-20,-1 0 0,-2-2 0,-1-1 0,-1 0-3,-1-1 0,-2-1 0,-1 1 1,-1 0-1,-2 0 0,-2 0 3,-2 2 0,-1 0 674,-1 1 0,-2 1-668,-3 1 0,-3 1-510,-1 3 1,-2 0 525,-4 2 1,-3 1 2,-2 2 0,-3 2 271,-2 1 1,-4 1-292,-1 1 1,-3 2-3,-1 2 0,-3 1-23,-18-3 1,-3 2-29,14 7 0,-1 1 289,-14-1 0,1 2-614,16 7 0,2 2-761,1 0 0,1 1-7836,-27 3 8600,13 0 1,24 0 0,11 0 0</inkml:trace>
  <inkml:trace contextRef="#ctx0" brushRef="#br0" timeOffset="53471">22355 10264 18136,'-1'-49'755,"1"-1"1,-1 5 0,-1 8 468,-3 13-804,-3 5-89,-3 3-102,-3 4-83,-3 3 195,-5 5-251,-3 2-3133,-5 7 3110,-5 2-1025,-2 7 1014,-3 5-17,-1 4-16,0 5-1853,0 4 1830,3 3-12,1 3 24,4 1-7,5 1-16,0 17 1824,12-15-1889,8-8 1,3-1-71,10 3-1533,23 14 890,4-27-606,19 4-459,-1-14-1614,6-3 3468,-19-6 0,-2 0 0,3-1 0,1 0 0</inkml:trace>
  <inkml:trace contextRef="#ctx0" brushRef="#br0" timeOffset="53897">22665 9716 16289,'-39'-25'465,"0"1"0,0 0 0,-14-10 0,0 9-57,8 18 1,1 6-216,8 0 1,-1 2 54,-6 3 0,-5 1 1,5 1-2581,2 2 1,2 1 2476,-14 5 1,2 1-20,15-2 0,3 1 550,-1 2 1,2 1-602,1 1 1,-1 3 26,-3 8 1,-2 6 0,3-2-502,1 2 1,1 1 409,0 1 0,-2 4 1,5-3-7,6 0 1,4-1 2,0 2 1,2 1-1,1 1 1,1 2-748,0 18 1,4 1 738,3-16 0,3 1-8,5 1 1,3 4 0,6-4 174,12 6 0,6-4-176,2 1 1,4-4-153,8-5 0,4-7 155,-6-12 1,2-5 2,3-1 0,3-3-3,4-2 1,1-3 125,3-2 1,3-3-121,2-2 0,1-1-6,-20-2 1,1-2-1,3-1 10,0-1 0,3-3 1,0 0-1,1-2 3,0-2 0,0-2 0,-1-1 0,1 1 65,-1-1 1,0 0 0,-1 0-1,-1-2-67,9-6 1,-1-1 0,-6-1 2,-2-3 1,-5 0 5,-2-1 0,-3-1-198,-4 0 1,-3-2 197,-4 1 0,-2-3-6,-4 0 1,-2-1 125,-2-1 0,-3-1-129,-2 0 1,-3-2 0,-2 0 0,-1 0-279,-2 0 1,-2 0 272,-3 0 0,-3 0-3,-8-14 1,-4 1 65,2 13 1,-3 1-59,-6-9 1,-7 1 165,-5 13 0,-7 2 0,2 4-182,0-1 0,-1 2-124,-3 1 1,-4-1 0,3 5 98,5 6 0,1 4-74,1 1 1,-1 1-208,1 1 1,1 2-575,3 2 1,1 1-1245,2 0 0,1 2 2135,-30 1 0,30 1 0,5 0 0</inkml:trace>
  <inkml:trace contextRef="#ctx0" brushRef="#br0" timeOffset="54480">23785 8385 22380,'-58'-23'220,"0"1"0,4 0 1,7 12-126,8 32-724,3 3 668,2 2-5,6 2-712,4 2 690,7 1 4,4 1-2721,5 1 2705,4-1 0,2 1-508,6-1 503,2-1-23,6-2-23,4 0 128,4-4-229,6-1-60,6-3-80,5-1-151,7-3-193,4-3 20,7-3-277,-14-7 0,2-3 150,-11 0 1,0-2-2,10-2 1,-1-1-2628,11-8-1160,-5-5 4088,-1-4 1,-22 9 0,-4 0 0</inkml:trace>
  <inkml:trace contextRef="#ctx0" brushRef="#br0" timeOffset="54880">23915 7943 14863,'-6'-5'2879,"1"1"-1983,5 4 897,0 0-1379,-68-60-630,25 38 516,-10-12 0,-1 4-25,1 25 89,2 18 0,1 7-1079,21-7 1,1 3 792,-20 13 1,2 2-15,17-7 1,2 1-18,-1 2 1,0 2-20,-1 1 0,1 2 2,1 2 1,0 1-17,1 1 0,0 3 4,3 0 1,-1 4 0,1-2-13,-2 8 0,0 1-709,4-6 1,0 2 0,2-2 710,0 5 1,2-2 2,1 0 0,1 2-15,4-5 1,1 3-1,2-3-938,0 6 0,1 0 919,1 13 1,3-2 10,8-21 1,5-4-109,1-1 0,6-3 111,3-2 1,7-3 11,24 4 0,8-5-3,-9-8 0,2-4-194,-3-3 0,3-1 0,-1-4 196,12-2 1,-1-5-3,-19-1 0,1-2 0,-1 0 58,1-1 1,0-2-1,0 0-45,-2-2 0,0 0 1,3-5 40,8-4 1,5-5-1,0-1 1,-5 1-27,-7 3 0,-4 0 0,3-2-187,3-2 0,5-3 0,-3-1 0,-8 2 190,0-7 0,-6 0 328,-2-1 0,-3-2-354,-3 0 1,-2-4-2,-7 2 0,-1-3 0,-3 1-2,1-7 1,-2-1-5,-4 7 0,-1-3 1,-2 3 3,-4-5 1,-4 1-194,-2 0 1,-4 0 190,-1 1 0,-4 0-6,-4 1 1,-3 1-4,-3 2 1,-2 2-15,-4 2 1,-2 2 334,-3 2 1,-2 3-456,-2 2 1,-5 2-826,-1 6 1,-4 2 0,2 2-3949,-4-1 1,0 2 4877,7 3 1,-3 2-1,8 1 1,-5 3-1,16 2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12:19.22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1768 1718 32767,'0'-29'-1534,"0"6"-52,0 29 788,1 5 58,0-1 424,0 4 19,-1-4 256,-1 1-938,-3 1 1655,-2 0 392,-4 0 304,-2 1 353,-2-1-3831,-2-1 4341,0-2-914,-1-2-1321,2-3 0,2-2 0,2-1 0,2-2 0,1-3 0,0-2 0,2-5 0,0-2-2010,2-3-472,0-1 358,1-4 304,2 0 569,0-2 672,4 0 857,1-1 717,4 0 544,3 2-91,2 2 179,2 1-58,1 5 181,1 1-690,-1 4-1060,1 3 0,-1 4 0,9 3 0,-6 4 0,7 4 0,-7 4 0,0 3 0,-1 4-734,-1 3-1771,-3 3 36,-1 3 426,-5 3 682,-3 5 471,-5 5 668,-8 4 608,-6 4 458,-10 3 471,-7 0-391,12-25 1,-1-1 128,-1-1 0,-1 0-97,-1 0 1,-1-2-52,0-1 1,0-1-906,-25 19 0,3-6 0,2-6 0,5-5 0,4-8 0,6-4 0,6-7 0,5-5 0,5-5 0,4-5 0,4-5 0,2-4 0,3-3-1881,2-1 191,3-2 520,5 1 675,4-1 1055,2 2 1223,4 2 417,2 3-1507,2 2-693,1 5 0,0 2 0,2 3 0,1 3 0,0 3 0,1 3 0,15 9-959,-11 2 532,16 8 1,-31-13-1,0 0 1</inkml:trace>
  <inkml:trace contextRef="#ctx0" brushRef="#br0" timeOffset="196">2308 2057 32767,'44'-19'0,"0"0"0,-3 0 0,-3 6 0,-3 13-3056,5-1 2927,8 0 0,-22 1 0,0-1 1</inkml:trace>
  <inkml:trace contextRef="#ctx0" brushRef="#br0" timeOffset="593">837 2871 20734,'56'-15'419,"1"0"0,-2 0 1,-3 2-1495,-15 6 0,0 0 1063,3 0 0,2-2-903,4 1 1,0-1 703,3 0 0,0-1-292,3 1 1,1-1-697,0 1 1,1 0 1009,9-3 0,-3 1 0,-26 6 0,-3-1 0,0 1 0,0-1 0</inkml:trace>
  <inkml:trace contextRef="#ctx0" brushRef="#br0" timeOffset="1509">3962 2141 15255,'3'-39'557,"0"1"1,1-22 2096,-4 59-2696,0 1 9,0 4 40,0 3 1412,0 6-1398,0 5 66,1 5-117,1 4 83,2 3 18,1 3-36,2 20-1444,-3-10 1390,0 14 33,-3-17 2216,-3-2-2157,-2-2-667,-4-3 509,-2-3 65,-2-5 4,0-5 106,0-4 3377,-5-5-3050,5-5-49,-2-2-88,4-6-20,2-3 829,0-2-1089,0-4-97,3-1-197,0-3-100,2-3 77,0-4-3342,3-4 3566,-1-5 98,1-4-398,2-6 580,1-2-15,3-3-18,2-2-45,2 1 39,-2 16 1,1-2-83,2 2 0,0 0 100,0 1 1,1 0 5,4-1 0,0 4 236,4-1 300,17-9 477,-14 23 221,8-1-227,-10 10 2774,0 3-3268,0 1-685,0 4 0,-1 3 0,1 4 0,9 13-29,-7-3-1281,5 11 212,-13-6-145,-2 1 109,-5 16 545,-5-10 244,-7 13 476,-15-1 696,-12 1 369,-2-3 97,0-9 500,4-13-3206,10-8 3162,-2-2-1577,11-7-172,0-2 0,4-5 0,0-2 0,4-5-2690,0-3 1248,2-2-705,3-2 958,2-1 2355,3 1-1403,4 2 1082,2 1 481,2 3 210,2 2 61,2 2-362,24 2-1235,-15 3 0,19 4 0,-20 4 0,2 4 0,3 1 0,15 11 0,-11-5-492,10 9-417,-19-6-148,0 12-97,-12-7 1433,-3 9-1248,-36 8 1316,2-14-437,-24 11 1065,9-19 307,-3-2-798,-21 4-31,29-11 0,-2-2-254,-6 1 0,0-1-199,-18 1 0,9-6-3966,11-10-5865,14 0 8757,-2-5 1,18 7 0,4 2-1</inkml:trace>
  <inkml:trace contextRef="#ctx0" brushRef="#br0" timeOffset="1727">4902 2023 32767,'-28'42'0,"-1"1"0,3-4 0,6-5-2374,16-10 1009,2 1 244,0 1 721,1-1-1177,0-1-737,1-1-1915,-1-2-4408,1-4 8476,0-4 1,0-7 0,0-2 0</inkml:trace>
  <inkml:trace contextRef="#ctx0" brushRef="#br0" timeOffset="1917">5054 1757 28550,'-3'-4'-2029,"0"1"-3555,3 3 6253,-30 42 1,23-31 0,-23 31 0</inkml:trace>
  <inkml:trace contextRef="#ctx0" brushRef="#br0" timeOffset="2303">5242 2118 30958,'0'-4'92,"0"1"872,0 3-211,-25 22-753,16-8 0,-19 20 0,23-12 0,1 1 0,1-1 0,2-1 0,1-1 0,0 0 0,0-3 0,0-2-1222,0-2 619,0-5 109,0-2 130,0-5 96,0-2 1012,1-2-320,2-3-10,1-4 81,1-5-17,2-3-82,1-3-396,2-1 0,1-1 0,14-21 0,-8 16 0,9-11 0,-11 22 0,-2 4 0,1 3 0,-1 4 0,1 2 0,1 2 0,3 1 0,2 3 0,3 2 0,3 3 0,23 16 0,-19-6 0,15 11-1365,-24-9-630,-3 2-673,0 3-1660,1 2-3135,2 3 6991,3 3 1,-10-14-1,-1-2 1</inkml:trace>
  <inkml:trace contextRef="#ctx0" brushRef="#br0" timeOffset="3184">6083 2304 25127,'27'-47'603,"1"0"0,-1-1 1,-5 7-554,-10 13 1335,-1-4-1250,-6 15 176,-3 2 255,-2 4-535,-4 2-777,-3 3 691,-15 3 745,0 3-2374,-12 5 2880,3 4 102,-1 3-89,-2 4 235,0 2-1444,4 1 0,3 2 0,4 0 0,4 1 0,5-1 0,3 1 0,4 0 0,2-1 0,3 7-1025,3-9-628,5 4-5,3-10 3433,5-2-2660,1-3 496,6-2 426,1-4 482,4 0 299,1-2-2470,2-4 3142,-1-1 78,0-3-513,-2-3-1055,-3-1 0,10-16 0,-14 10 0,6-13 0,-14 6 0,-4 6 0,0-4 0,-3 4 0,-3 8 0,0-4 0,-2 10 0,-1 0-1401,-2 4 1844,2 1 81,-2 0-90,-1 4-434,-4 7 0,1 0 0,-4 8 0,5-4 0,1 2 0,2 0 0,2 0 0,1 1 0,3-2 0,2 1 0,4-2-827,2 1-341,2-2 377,4-1 489,1-3 379,2-1 322,2-2 479,1-3 383,2-2-788,-2-2-473,2-3 0,-1-2 0,11-9 0,-8 1 0,6-5 0,-14 3 0,-2-1 0,-3-1 0,-5-2 0,-1-1 0,-4-2 0,0-1 0,-2 1 0,-1-9 0,0 8 0,-1-4-1026,0 11 201,-2 3 563,1 3-344,0 3 125,1 3-66,-1 1-106,2 2 678,2 8-424,2 0 260,5 7 109,3-3 449,4 1 105,3-1 342,3-2 251,4-1-406,2-1 579,2-3-1274,1 0-16,0-3 0,1 1 0,0-2 0,-1 0 0,0-2 0,-2 0 0,-2-3 0,-3-2 0,-5-1 0,0-7 0,-8 2 0,1-6 0,-7-2 0,0 0 0,-2 1 0,-2 5 0,0 8 0,-1 1 0,0 3 0,0 1 0,0 1-64,0 4-286,0 12 34,0-2 60,0 7 65,1-2 134,-1-4-15,-1 4 116,-1-1 113,-1-5 182,0 3-90,1-6 151,1-1-283,0-1-117,0 3 0,0-2 0,1 3 0,0-2-37,0 0-285,2 1-263,0 0-64,1 1-249,2 1 193,-1 0 33,2 0 189,-2 0-81,2-1 39,-3-2-974,3 4 24,-3-6-2616,1 2 4190,-1-6 0,-2-1 1,1-1-1</inkml:trace>
  <inkml:trace contextRef="#ctx0" brushRef="#br0" timeOffset="3717">7441 1988 29074,'0'-9'-1166,"0"2"1082,0 7 1797,0 0-556,4-60-1226,-2 41 23,1-15 1,-1 4-391,0 23-106,-2 3 838,1 2 161,0 1-40,1 4-1237,0 3 582,3 4-78,1 5 32,3 3 301,1 4-334,0 1-368,2 4-745,0-1 1254,0 3 116,1-1 96,0 1-54,1-2-18,7 12 47,-5-12-21,13 12 189,-13-21 150,6 2 133,-8-14 343,1-2 253,1-4 278,3-4 225,0-5-924,2-6-637,9-16 0,-7 3 0,6-14 0,-10 9 0,-3-2 0,0 0 0,0 1 0,1-8 0,-4 14 0,-1-2 0,-7 17 0,-3 7 0,-1 3 0,-1 2 0,-1 6 0,-2 3 0,-3 9 0,-3 6-548,-2 7 533,-3 4 162,2 7-2492,-2 6 2874,-1 8-1162,7-23 1,-1 1 538,0 4 1,-1 2-357,0 4 0,1 2 264,-2 3 0,1 2 198,0 4 0,1 1-405,0 4 0,1 0-234,0 3 1,1 1-67,3-21 1,1 1-1,0-1-879,1 1 0,0 0 0,1-1-3344,1 14 1,1-2 4680,0-5 0,1-6 0,2 4 0,-1-20 1</inkml:trace>
  <inkml:trace contextRef="#ctx0" brushRef="#br0" timeOffset="4216">9577 1851 21507,'-1'-44'808,"0"0"0,0 4 0,-2 8-343,-1 19-357,-2 6 14,2 4 59,-1 3 208,1 7 54,-1 6 23,-2 25-185,0-1-410,2 2 1,0 5 290,1 0 0,1 1-811,0 0 0,-1 2 702,2 1 0,-1-2-122,0-10 0,0-2-73,-1 2 0,0 0 35,0 1 1,-2 0 15,1 0 0,-1 1-657,-4 14 1,0 1 493,3-13 0,-1 0-725,-2 11 0,0-2 40,-1 13-324,2-8-205,3-8-4730,1 1 7,3-20 6468,0 0 1,1-21 0,1-3 0</inkml:trace>
  <inkml:trace contextRef="#ctx0" brushRef="#br0" timeOffset="4734">9281 2385 20110,'-45'-15'774,"1"-1"0,3 2 0,9 4-404,18 7 912,6 1-847,32-8 605,19 1-30,17-5-2506,-13 8 0,1 1 2264,14-1-300,-20 2 0,0 1 852,16 0-536,-1 0-26,-4 0-869,-1 0-235,-19 1 0,0 0-1967,14-2 1923,10-1 59,-24 2-215,-3-1 413,-6 2 2045,-3 0-1524,-3 1 417,-9 0-411,-3-1 3207,-5 0-3767,-6-4 223,0 2-625,-5-4 766,0 1-467,2 2 414,0-1-651,4 3-298,1 1 885,2 1-98,1 0 79,12 6 481,-1 0-158,13 6 55,-4 1-129,3 3-35,0 2-26,0 4-217,-3 0-1591,-3 2 602,-4 1-345,-4 0 207,-5-1 308,-1 0 187,-6-2 313,-3-3 449,-5-1 413,-4-4 406,-15 3 418,6-8 175,-8 1-233,11-7-235,4-2-254,-2-7-682,7-5-171,3-5-133,6-3-777,4 3-154,3 0 199,4-2 366,4 1 231,4-1 550,4 1 515,3 0 368,3 0-2,2 2-831,2 2-332,0 2 0,0 2 0,2 4 0,-1 1 0,2 2 0,1 2 0,-1 0-1239,0 2-1315,0 2-2661,-3 2 5091,4 1 0,-17-2 0,-1 0 1</inkml:trace>
  <inkml:trace contextRef="#ctx0" brushRef="#br0" timeOffset="5118">10681 2191 32767,'-33'18'0,"7"-1"0,25-2 0,9 6 0,1-6-172,7 3-421,0-7 510,1-4-476,2-2-79,10-2 363,-5-4 1640,7-2-410,-9-4-955,0-2 0,-2-3 0,-1 0 0,-3-1 0,-1-2 0,-4-1 0,-3-1 0,-3 0 0,-3-1 0,0 0 0,-2 0 0,-2 2 0,-2 1-614,-3 2-701,-1 2 556,-3 2 721,-2 2 571,-1 2 432,-2 2 263,-1 1-1228,0 2 0,-2 0 0,1 3 0,1 3 0,0 3 0,2 1 0,1 3 0,2 1 0,1 3 0,3 2 0,1 2 0,2 2 0,2 2 0,2 1 0,7 14 0,3-10-1960,8 7-46,2-14 507,7-3 38,6-3-356,5-4 188,5-3-3080,4-4-70,-2-3 5178,-5-1 0,-19-2 1,-8 0-1</inkml:trace>
  <inkml:trace contextRef="#ctx0" brushRef="#br0" timeOffset="5468">11488 2183 26351,'-7'-3'4379,"2"1"-4080,-25-4 1,-6 1 326,9 3-234,-16-2 1,0 2-366,22 7-27,-2 4 0,13-1 0,4 0 0,3 1 0,2 1 0,2 0-145,3 0-923,4 0 127,6-2 341,3 0 718,5-2 621,5-1 423,5-2-427,4-2-735,2-1 0,17-4 0,-14-1 0,9-4 0,-20 0 0,8-12 0,-18 6 0,5-10 0,-20 9 0,-2-2 0,-2 0 0,-2-1 0,-3 2 0,-3 1-1547,-3 3 267,-4 3 636,-3 4 1242,-4 3 551,-4 2 343,-4 3-1260,-5 3-232,-2 5 0,-21 12 0,16-2 0,-12 8 0,23-6 0,7 2 0,5 1 0,5 2 0,4 0 0,5 2 0,1-1 0,8 1-471,22 5 1,4 0 0,-12-9 0,9 1 0,0 0 0</inkml:trace>
  <inkml:trace contextRef="#ctx0" brushRef="#br0" timeOffset="6610">2688 3433 8388,'52'-12'427,"1"-1"1,-4 2 0,-6 3 76,-3 8 78,3 0 90,4 0-5573,4 0 5675,6 2-444,-25-2 1,0 1 379,4 0 0,0-1-542,4 1 0,1 0-347,4-1 1,1 0 276,3 0 0,2 0-828,5 1 0,0-2 800,4 2 0,2-2-31,-19 1 0,1 0 0,1-1 311,1 1 0,2-1 1,0 0-335,2-1 1,1 1 0,0-1-400,3 1 1,1-1-1,0 0 404,3-1 0,0 1 0,1 0-123,2-1 0,0 0 0,1 0 127,-14 1 0,0 0 1,1-1-1,0 0 8,1 1 1,1-1 0,0 0 0,0-1 5,0 1 0,0 0 0,2 0 0,3-1-63,-7 1 1,3 0 0,2-1 0,1 1 0,1-1 0,0 1 137,2-1 0,2 0 0,0 0 0,0 0 0,1 0 0,-1 0-50,1 0 0,0 0 1,1 1-1,-1-1 0,0 0 1,-1 0-1,-1 0 0,1 0 1,0 1-1,-2-1 1,-1 0-1,-2 1 27,9-1 0,-2 0 0,-2 0 0,1 0-9,1 0 1,0 1 0,0-1 0,1 0-15,0 1 1,-1-1 0,1 0 0,0 0-15,0 0 1,1 0 0,-1 1-1,0-1-23,-12 1 0,0 0 1,0-1-1,0 1 1,0 0-9,-1 0 1,-1 0-1,1 1 1,1-1 0,3-1 2,4 1 0,3-1 0,3 0 0,0 0 0,-2 0 0,-3 1-14,-1-1 0,-2 1 1,-2-1-1,2 1 1,2-1-7,1 1 1,3-1-1,1 0 1,0 0 0,-2 0-1,-3 0 3,7 0 1,-5 0 0,1 0 0,4 0 0,-10 0 0,3 0 1,1 0-1,1 0 1,1 0-1,-1 0 37,2 0 0,-1 0 0,1 0 1,0 0-1,0-1 0,0 1-3,-1 0 1,-1 0-1,0 0 1,0 0-1,1 0 1,1 0-36,-3 0 1,2 0-1,1 0 1,0 0-1,-2 0 1,-3 0-1,-4 1-19,8-1 0,-5 0 0,-2 0 0,3 1-50,-2-1 1,4 1-1,-1-1 1,-1 1-1,-4 0-236,8-1 1,-4 0 0,-1 1-567,-2 0 1,-1 1 0,-1-1-1747,-7 1 0,-1-1 1,-2 1 2581,12 0 0,-6 0 0,4 0 0,-24 1 0</inkml:trace>
  <inkml:trace contextRef="#ctx0" brushRef="#br0" timeOffset="8609">4253 2851 12974,'-51'11'832,"0"-1"1,10-1 0,3-1 70,-13 3-520,24-6-80,-4 2-75,15-4-88,4 0-51,4-2-49,3 1-33,1-2 332,3 0 360,5 0-239,3 0-64,6 0-23,4 0-60,6 0 23,4-1-78,5-1-1188,6-1 794,4-1 232,3-1-9,3 1-14,1-1-2,3 1-18,-1-1-20,1 0-38,-2 0-16,-17 1 0,1 1 21,13-3 11,-12 2 1,-2 0 330,-2 0 17,3-1 546,-18 2 119,-7 2-90,-3-1 134,-6 2-631,-8-1 965,-2 1-1221,-9-1-30,-2 1-285,-3 0-3489,-5 2 3537,-6-1-157,-5 2 170,-5 1 284,-5 1-13,-4 0-1080,-4 1 1073,-2 0 1,-3 0-12,1 1 16,1 1-5,2-1 1,5 0-3,6-1-21,6 0-8,9-2-30,3 0 2596,13-1-2777,3-2 210,12 1 229,3-1 603,9 1-1170,12-1 20,4 0-3334,9 0 3368,-2-2 37,5-1-92,6-1-187,4-2 231,4 0 476,3-2-111,2-1-1954,2 0 1910,1 0-55,0 0 1621,0-1-1560,-21 3 1,1 1 168,15-3-173,-21 3 1,-1 0 152,13-2 52,-17 3 23,0-1 84,-19 3 4,-5 0-120,-2 1-252,-11 0-486,-1 1 146,-12 0 3,-3 2 71,-7 0-15,-5 1 385,-7 2-561,-5-1 211,9 1 0,-1 0 407,-22 2-205,21-1 1,-2-1 35,0 1 0,3 0 37,-23 3-89,24-3 1,0 1 39,-7 0 15,-7 3 2919,19-4-2970,-2 0-52,22-2 21,5-2 61,4 0 544,3 0-528,0 0-128,3-1-1548,2 0 1606,2 1-611,4-2 172,4 1-39,5-1-80,5-1 237,4-2-281,5-1 2081,5-2-650,2 0-311,4-1-249,2-1-32,1 1-199,-14 2 0,2-1 43,14-1-86,13-2-36,-26 4-71,-3 1-1,-6 1 22,-5 1 30,-5-1 36,-8 3-104,-3-2 126,-8 2-344,-4 0 35,-5 2 157,-6 0 59,-3 2 160,-7 2-75,-23 5 40,18-4 1,-1 0-15,0 1 1,-2-1 102,-14 3 1,2 0-3147,-13 1 3064,22-4 1,0 0 62,-12 3-1866,5-3 1772,6 0-16,7-3-56,9-1-670,9-2 573,7 0 117,6-1-240,8-1 268,6-3 125,9-1 2117,9-4-2414,13 0 1,4-1-261,-14 3 0,0 0-455,25-4 1,-1 1-3117,-22 5 1,-3 0 4018,28-3 1,-29 3 0,-12 3-1</inkml:trace>
  <inkml:trace contextRef="#ctx0" brushRef="#br0" timeOffset="19129">13000 2215 30350,'0'-3'-2736,"0"1"2554,0 2 1057,-9-4-749,1 12 1165,-10 0 523,2 12-1139,-1 2-121,-1 1-554,-3 8 0,7-9 0,-1 3 0,12-13 0,1-3 0,2-2-716,3-3-883,2-2 655,4-1 473,1-4 679,4-1 616,9-12 1173,10-14-1296,-5 4-701,1-9 0,-17 17 0,-3-1 0,-3 2 0,-2-5 0,-3 7 0,-3-2 0,-3 8-511,-2 2-680,-10 2 781,-6 3 1381,-1 3-400,-4 5-1,7 3-570,0 1 0,-7 9 0,4 5 0,2 2 0,8 1 0,10-6 0,2 1-3277,6 0-6554,1-2 9084,2-4 0,-3-7 0,-2-4 0</inkml:trace>
  <inkml:trace contextRef="#ctx0" brushRef="#br0" timeOffset="19447">12977 2738 20762,'-2'2'2817,"0"0"973,2-2-3088,24 33-1848,-11-25 976,18 24-90,-15-34 1047,-2-3-166,0-2 4,0-1-72,-2-1-14,0-2 793,-4 0-400,0-7-302,-4 4-589,-1-13-808,-5 15-351,-2-5-40,-3 10 193,-1 0 229,-1 2 404,-1 1 318,-2 2 180,0 0 267,0 2 236,0 0 84,1 1 6,1 1-75,2 3-356,-3 7-616,6-1-1458,-1 5 1655,5-1 1,1-6-1,0-1 1</inkml:trace>
  <inkml:trace contextRef="#ctx0" brushRef="#br0" timeOffset="20633">14704 2410 17484,'-1'-4'1664,"1"0"806,0 4-2470,-45 39 17,34-20-370,-14 5 1,5 1 369,23-6 16,3-2-5,6-1 17,3-3 28,3-2 5,3-4 12,2-3 0,1-3 164,2-3-153,0-4 0,0-5 95,9-11-3323,-10 3 3233,5-10 0,-14 7-16,-2-3-12,-4-1 366,-3-1-371,-3 1-2168,-3-12 2185,-4 12 2114,-3-5-2131,-3 16 0,-3 4-4,-3 5 22,-3 3 12,-4 3-2190,-3 4 2212,-3 5 12,-1 5 2216,-1 5-2202,-9 15-60,13-6-2155,-10 24 2071,22-20-15,0 10-17,11-13-8,3 0-60,13 11 2100,0-11-2207,29 15-894,-10-21 953,17 4 48,-18-16 0,0-3-26,17 3 59,-15-6 0,-1-1 1923,12-1-2252,16-11 272,-16-1-1026,4-23 0,-3-7 1581,-13 6-220,-1-5 1,-6 0-112,-22 12 3,0 2 21,-2 1 891,-1 4-675,-1-1-577,-1 9 24,-1-1 585,0 9-360,0 1 3325,1 2-3375,0 0 164,1 1-148,-1 4 7,1 4-9,-1 3 32,0 4-15,2 1 6,0 12-23,5-6 11,2 7 6,6-10 11,14 9 1,-3-9-1,13 6-11,-7-11 0,0-2 133,0-3 37,-2-3 21,-1-4 53,-5-2 22,-1-5 51,-3-3 43,-1-4 121,4-12-289,-5 3-21,1-8-58,-8 5-47,-2-1-46,-3-2-5,1-8-70,-2-2-57,1 3 49,-1 1-22,-2 19 10,1-1 4,-2 9-38,1 2-149,-1 2 90,2 1 58,0 3-230,3 1-66,1 6-166,1 0-189,4 4-285,0 0-549,4 1-601,1 1-624,4-1-582,2 0 3410,5 2 0,-13-8 1,1-1-1</inkml:trace>
  <inkml:trace contextRef="#ctx0" brushRef="#br0" timeOffset="21680">16151 2523 24469,'-13'-18'146,"6"2"-130,16 9 1,2 0 0,4-1-6,0-2 6,11-5-6,-7 1-11,6-4 62,-2-5-29,-7 4 7,3-6-12,-9 8 11,-3 0-11,-3 3 73,-4-7 4,-8 9-63,-3 0 92,-7 9 297,0 3 96,-2 4 41,-3 1 39,-1 4 48,-8 9-97,8-2-5,-2 6-297,12-5-349,4 1-128,2 1-102,3 0-63,3 1-101,1 1-8,4-1-37,3 1 136,14 7 106,-1-8 95,11 5 85,-3-10-651,4-3 832,4-1 25,2-2 83,0-3 53,2-2-22,0-1-21,-3-3-65,13-3 3,-15-2-448,7-3 440,-17-2 54,-2-1-9,-4-3-419,-2 0-15,-3-3-78,-1 0-34,-4-2-12,0 1-2536,-3-1 2464,0 0 15,-3 2 442,1-7 326,-2 9-244,0-4 11,-1 10 86,0 1 3363,0 3-3413,-1 1-49,0 1-41,0 1-158,0 2 147,6 0 91,2 1-110,6 1 4,7 1 6,4-1 13,5 0 52,18-1 37,-10-1-657,25-3 561,-26 0 74,-2-4 0,-1 0 328,-2-2 21,12-7 30,-28 8-13,-2-3-11,-4 2-57,-3 1-51,-3 4-257,-3 3-210,0 0 286,-5 8-495,1 7-35,-2 5 72,3 4 182,2-4-237,2 0-10,3 0 130,3 2-88,4-1-506,8 9 187,11 1-487,19 6-11,-2-11 467,8-8 137,-12-10 126,-2-5-214,13-5 466,-10-11 247,-3-1 70,-14-8 61,-15 3 72,-2-2 16,-3 0 43,-3-1 18,0 1 311,-2-1 672,-1-6-755,-2 8-84,-1-5-54,-1 12-97,-1 2-60,-1 3 275,-2 0-462,3 4-201,-2 9 120,5 3-40,-1 11-3,3-2 11,2 2-36,11 19-26,-3-14-28,9 14-36,-5-19 236,12 4-302,-5-8 25,10 1-52,4-10 163,-7-4-241,10-5 286,-9-4 0,0-5 69,-2-4 0,-1-3 1,7-6-14,-8 5 0,-1 0 44,-3-6 7,0 0 4,-2 1-3273,-1 2 3301,-1 2 18,-3 3 37,-3 3 304,-2 0-380,-5 9-23,-7 2-68,-15 20-16,-3 3 17,-8 14-175,3 1 154,0 7 26,-1 6-33,-1 8 1086,7-7 0,1 2-1140,3-8 1,1 2-636,-4 14 1,0 5 122,8-14 0,1 2 0,0-2-501,-1 11 0,1 1-1867,3-11 1,-1 2 0,2-4 2944,0 1 0,2-8 0,-1 6 0,3-20 0</inkml:trace>
  <inkml:trace contextRef="#ctx0" brushRef="#br0" timeOffset="22681">19572 2358 18663,'18'-41'1211,"1"0"1,-1 0 0,8-14 0,-7 11-624,-15 29-28,-3 5-450,0 5-71,-2 1-40,0 5 96,-3 4 38,-12 27-57,3-6-519,-10 22 465,9-13-21,-9 21 33,7-11-938,5-14 1,1-1 833,-4 12 46,1 1-452,1-3 453,0-4 6,2-4 16,0-8 63,-1 2 20,5-14 361,1 0-282,4-13 1657,6-12-1796,1 0-2,6-11-7,2 1 226,4-1-275,2-2 14,4-2 27,1 1 63,2-1 21,12-10-1624,-9 11 1519,7-6-1114,-6 10 1153,-11 10-35,4 0-10,-9 11 270,-5 4-243,1 5 1381,-6 5-1386,-1 3-6,-1 4 1385,0 10-1385,0-5-11,2 6 17,-1-11-17,4-1-5,1-2 11,3-3-28,4-2 16,3-2 1,4-4-17,4-3 10,5-1 12,4-4 0,5-3 11,-8-2 1,0-1-791,19-6 793,-18 4 0,-1-1-2,10-5 10,-2-3-5,-4 0 28,9-10 0,-15 9-4,5-6 15,-18 12 22,-4 3 1,-6 4-12,-4 4-33,-2 2-39,-10 4 812,-2 3-773,-10 5-23,-2 4 1,-2 4 5,0 3-17,1 1 0,4 2 28,5 0-22,4-1 6,4 0 5,3-2-17,6-1 0,2-3 6,6 0-12,16 3 23,-3-6 6,27 1 0,-19-10-1,26-7 6,-26-5 29,8-6-29,-16-2 17,-2-4-277,-4-2 277,-3-4 11,-3-1-11,-4-3-6,-4 0 85,-14-23-68,-1 18-28,-13-15 28,1 26-5,-4 4-6,-4 3 0,-1 3 0,1 5-11,1 3-17,6 3 0,3 0-62,4 9 23,5 1-51,4 8-38,6 1-102,1 4-135,4 1-184,2 3-347,5 2-487,2 1-745,3 2-2334,1 2 4462,5 6 0,-11-19 0,2 1 0</inkml:trace>
  <inkml:trace contextRef="#ctx0" brushRef="#br0" timeOffset="23416">21490 2321 19077,'-46'-14'246,"0"-1"1,4 1-1,3 7-622,3 17 476,0 4-21,0 2-51,2 3-6,2 3-11,4 0-11,4 3 6,4 0 1003,6-1-1021,4-1-1700,5-1 1701,3-2 405,6-2-394,3-3 985,7-3-1008,27-1 23,-10-5-77,19-5 77,-18-7 3119,0-5-3108,1-5 17,1-4-731,-1-4 759,-1-5 0,-2-3 12,-2-7 21,-1-4-1416,-9 7 0,0-2 1388,-4 9 1,1-1 5,3-11 0,1 1 83,7-16 46,-8 19 0,-1-1-16,6-16-82,-9 21 0,-2 1 103,-2-4-27,-4 4-17,-3 8 811,-2 5-834,-1 4 3224,-1 6-3285,-1 3-39,0 4 43,0 1 28,-1 2 404,-1 6-167,-3 5-37,-3 8-83,-2 9-28,-3 6-2,0 8-2149,0 4 1958,2 5-432,2 4-502,1 3 715,6-28 1,0 1-29,1-1 1,-1 3-440,-1 12 1,0 3-438,1-2 0,1 0-125,-1-1 0,1-2 365,3-6 1,2-5-1359,7 4-408,7-6-232,5-8 576,5-5-1392,4-6 3038,4-6 2142,4-4-1142,-1-7-1734,0-5 1901,-3-6 1153,7-19 1248,-12 5-49,5-12-740,-14 8-432,-1 0-507,-1 2-462,-2 1-243,-1 5 266,-4 2-1301,-2 5 1107,-4 3 1297,-3 4-1516,-1 3 1130,-1 2-1208,-1 2 871,0 3-1112,0 0 3311,0 2-3327,0 3 188,0 1-183,1 3-11,0 2 11,4 1-28,10 5 22,4-5-11,10 2 1,-1-6-24,16-3 40,-10-2 6,9-4 11,-5-9-17,-11-1 22,5-7 6,-16 2 0,-2 0 6,-4 0 44,-4-6-16,-3 6 5,-4-3-11,-4 9 73,-8 0 33,-7 5-67,-3 1 6,-2 6-6,4 5-16,-2 3-6,-1 5-23,-1 3-33,0 4 5,0 3-33,-6 15-17,11-7-78,-2 12-757,14 4-442,10-11-2414,10 11 3719,17-13 0,-12-16 0,3-1 0</inkml:trace>
  <inkml:trace contextRef="#ctx0" brushRef="#br0" timeOffset="24621">24247 2117 20453,'20'-42'336,"0"1"0,0 3 0,-11 9 464,-22 17-562,-15 5 88,-5 1-458,-8 5 427,8 5-21,-4 4-124,-1 4 604,-2 4-9,-2 3-83,0 3-189,0 4-74,1 1-267,14-5 0,1 3-296,-1 10 1,1 1-17,5-6 1,2 0-493,1 6 0,5-1-205,9 1-2684,7 0 2580,7-2-515,23 12 998,-8-25 0,3-1 367,-1 0 0,4-2 8,26-3 1,5-7 41,-14-8 0,-1-4 273,12 1 0,-2-3-141,-12-4 1,-4-2 158,13-9-132,-5-2-37,-20 5 1,-1-1-150,11-10-120,5-9 132,-20 11-276,-5 2 374,-3-1 23,-3 3 204,-3 0 2723,-3 4-2683,-4 2 437,-1 2-185,-5-2 864,-1 7-1071,-8-2 289,0 7-503,-6 2-16,1 4-11,-3 3 160,-2 2 10,-2 5-49,1 2-22,0 3-172,2 2-61,-9 21 49,14-15 7,-5 15-211,18-21-11,3 4 61,4-7 11,11 2 172,1-12 0,9-1-6,-3-6 45,14-8-28,-6 0-687,9-7 731,-13 3 24,-3-1 10,-2 0 28,-3-1 163,2-5 28,-3 0 151,1-4-353,-8 11 688,-3 5-778,-7 8-21,0 1 22,-7 11-23,1-2-22,-7 11 0,5-4-12,0 2-5,0 0 11,4 0-39,0 8 11,3-7-129,6 11 40,3-15-34,6 2-34,3-10-44,5-2-40,3-4-358,20-5 336,-10-2-1743,15-7 1833,-16-1 78,0-4-2742,-1-3 2865,-1-3-170,-4-2 0,1-1 255,6-6-878,-8 6 1,-2 2 938,-3 0 5,-2 3 764,-2 2-674,-5 4 2083,-2 2-1763,-4 2 288,-2 4-530,-3 2 3141,-2 5-3359,-8 10-62,0 0-33,-9 11 33,3-1-11,-2 3 1,-1 3 10,-6 15-22,1 5-543,1-1 554,7-3-17,8-16-210,3-1 216,7 3 16,1-10 12,5 1 17,2-12 22,1-3 118,15-10-67,-3-2 34,13-10-289,-5-1 339,4-3 33,3-2-11,3-3-45,-10 9 0,0-1-44,18-9-396,-17 11 1,0 1 361,11-1-17,-2 3-475,-3 4 436,-6 4-87,-4 2 59,-4 3-34,-6 3 6,-3 3-28,-4 4 202,-3 5-421,-3 4-307,-4 4-3603,-2 15 4168,-6-2 0,2-5 0,-2-12 0</inkml:trace>
  <inkml:trace contextRef="#ctx0" brushRef="#br0" timeOffset="26399">3510 4462 9934,'0'-59'1119,"1"1"1,-1 6-1,0 5 51,0 3-365,0 10 1370,-2 9-1250,-4 3-746,0 11 1018,-11 18-861,2 25-130,-5 12 2057,3 14-2155,3-5 953,0 6-1000,7-27 0,0 0 20,0 2 1,0 1 37,0 0 0,0 1-199,0 1 0,-1 0 26,0 2 0,0-1 15,0 1 1,-1 0 18,0 1 1,0 0 5,0-2 1,0 2 2,-4 21 1,2 0-532,4-26 1,1-1 544,-3 14 0,2-3 12,5-14 171,1-15-98,1-3 319,6-25-289,0-3 1683,8-15-1670,1-1-226,4-4 439,2-4-508,2-3-30,2-2 13,1 0-159,1 1 19,1 1-192,-9 17 1,2 0 394,9-10-874,8-4 986,-13 19 6,0 5-16,-2 4 10,1 4-1991,-1 1 2046,0 4-254,1 1 251,-1 5-1501,0 1 1478,-1 5 406,4 11-485,-1 8-16,-1 1-78,-6 1-39,-6-8-14,-1-1 1273,0 2-1361,1-2-124,2 1-179,3-1-150,3-1-181,4-2 23,3-3-2381,21-1 1334,-10-8 84,16 0 252,-14-11 314,0-3 414,0-7 223,14-12 813,-14 3 231,8-10 240,-20 6 251,-3-2 180,-4-2 68,-3-1-46,-2-2 835,2-15-1059,-6 12-39,1-9 888,-6 17 406,-2-7-1529,-3 16-135,-3-3-140,-5 21-100,-4 2-51,-5 6 3398,-4 5-3372,-4 9 0,-2 2-99,-8 8-223,7-5 0,-1 2 207,-9 19-969,13-11 907,-3 9 6,16-17-17,6-1-17,1-4-17,5-3-5,3-3-1,5-4 18,4-4 16,24-10-2959,-11-4 2971,19-9-919,-19-2 941,-1-3 72,0-2-50,-2-2-58,7-14 125,-10 8 6,4-11 34,-12 12 2525,-2-2-2470,-3 3 544,2-19-499,-5 19 1675,0-9-1534,-4 22 554,-1 7-874,0 2 199,-1 5-278,1 1-27,-4 7 11,-1 12-67,-2 16 0,2-1-17,0 5-639,3 16 264,1-19-2958,1 22 2364,3-27-694,3-1-393,5-4-16,3-2 481,6-7 549,3-5-5125,28-11 2966,-18-7 3313,19-9 347,-27-5 3417,-1-4-1367,-2-2 191,-2-3-113,-2-1-413,-4-2-2678,0-1 1921,-4 1-269,-1 0-179,-2 2-159,-2 3-93,0 2 381,-2 0-600,-1 9 2164,-2 0-2370,0 11 3296,0 2-3476,0 2-16,0 10 16,0 0 16,1 10-16,1-1 0,2 2 6,6 11-28,-2-6-1,6 6-10,-3-10-29,9 4 23,-3-7-46,15 4 52,-12-13 16,6-2-6,-8-5-5,0-4 6,-1-1-23,1-4-56,8-10 34,-6 1 0,6-6-23,-8 4-33,-1-1-50,-1-2-74,-1 1-122,1-2-236,-1 1-347,1 1-3770,4-4-4061,-5 9 8783,0-1 0,-10 11 0,-2 3 0</inkml:trace>
  <inkml:trace contextRef="#ctx0" brushRef="#br0" timeOffset="26780">5764 4537 24822,'-32'20'572,"8"-4"-416,30-16 29,11 0-140,0-2-11,10-2-1,-3-3 12,15-7-6,5-5-1059,0-1 1037,-3-3-28,-15 6 16,-2 0 12,-3 1 28,-1-5 50,-8 2-39,-3 2 6,-9 4-23,-5 6-6,-4 1 113,-20 1-56,8 2 5,-14 1 11,14 3 73,-7 6-111,8 0 985,-4 5-1030,9-1 10,2 2-16,0 3 11,2 3-5,1 13-23,3-6 0,0 10-12,5-11-676,1 0 571,2-1-197,4 0-1148,12 11-3565,1-10 2271,13 7-4667,0-12-1717,1-4 9210,0-3 0,-15-7 0,-7-2 0</inkml:trace>
  <inkml:trace contextRef="#ctx0" brushRef="#br0" timeOffset="27947">7899 4545 20305,'22'-47'640,"0"0"1,-3 5-1,-1 4-170,1 7-83,-5 7-79,-4 9-107,-5 5 359,-1 5-510,-3 2 115,-1 3-154,0 4 89,0 5-61,0 6-3171,-1 7 3143,-1 6 6,-2 5-466,-5 26 449,1-13-3,1-14 1,1 0-21,-5 11-10,-6 18 5,4-17 11,-3 10-5,3-13 10,5-16 24,0 2 16,5-19 3175,1-3-3119,2-4 609,0-11-676,0 0 0,1-12 0,6-10 11,0 5-360,5-11 360,0 7 17,1-2-1,2-3-4,3-2-1695,2-2 1705,3-2-5,0 0 17,3 2 5,-1 4-233,1 4 234,-1 6-1,-1 4 90,14 0-129,-13 11-17,11 0 0,-16 11 0,-1 4 0,2 2 294,-1 7-294,4 15-5,-8-3 5,0 13 1463,-11-7-1468,-2 3-3011,-4 0 3005,-2 0 0,-2-1-1340,-3-1 1328,-1-2 7,1-2-12,-2 3 17,5-12 139,-1 1-89,5-15 2690,0-4-2723,2-6 2030,1-4-2030,3-6 11,9-15-11,-1 4-791,7-11 802,-4 8 6,2-2 0,1-1-12,1 0 6,2 1-17,0 3 12,1 3-3135,0 4 3123,0 4 0,-2 3-5,0 3-6,5 3 6,-6 5-6,3 1-6,-9 6 0,0 4-16,-2 4-28,0 15-1,-4-2-10,-1 10-29,-5-5-28,-2 1 100,0 2-274,0-2-72,0 0 12,2 0-808,10 11 309,2-12-113,11 6 18,1-18 2345,19-6-2178,-8-6 157,13-7-605,-13-6 1087,0-6 95,-1-3 73,0-3 67,-2-1-2533,6-13 2847,-12 6 72,3-9 361,-14 8-316,-2-1-39,-2-1-231,0-2 254,-2 3 5,-1 0 23,-2 3 601,-1 4-187,-2-1-594,-4 10 3313,-9 0-3548,-2 11-22,-9 4-17,-1 5 0,-2 6-11,-5 3-23,-1 4-703,-1 1 676,1 3-3019,3 2 3008,3 1-12,4 0 11,3-1-11,4-1-2022,2-1 2011,4-2-6,2-3 231,2-1-242,3-2 2122,3-3-2128,3-1 23,3-4-6,1-3 17,2-2 6,2-3 16,10-9 6,-5 0-11,9-11 0,-7 1 39,11-16 2983,-7 5-2966,8-12 220,-11 9-198,-1 0 29,0 2 16,-4 3 11,-1 5 12,-4 4 196,-3 6-225,-4 3 378,-3 4-350,-1 4-83,-14 20-63,-3 8-21,-6 10-361,0 1 349,8-9-44,1 3-68,1-1-101,2 2-190,2-1-264,3 1-481,1 0-195,4-1-3060,14 6 214,1-14-701,13 1 4907,0-15 0,-13-5 0,-1-2 0</inkml:trace>
  <inkml:trace contextRef="#ctx0" brushRef="#br0" timeOffset="28521">10122 4353 24742,'-46'-9'56,"0"-1"0,4 2 0,7 7-28,9 25-23,2 4 6,0 1-2302,3 3 2286,0 0-18,1 1 740,0-1-857,1 1-39,0 0-516,-8 17-2486,5-12 2246,-7 13-438,9-17-695,1-2 343,1-7 1141,2-5-273,5-8 700,4-6 801,5-17-84,4-3 79,3-12 66,1 0 29,1-1 790,1-19-819,-1 9-44,2-12-39,-2 14-56,0 0-67,-1 2 3168,0 3-3281,-1 2-16,-1 6 997,-2-2-1243,-1 12-85,-1 0-50,0 11-12,0 1 1,1 4 44,3 3-16,2 5-12,4 3 1,4 4-23,3 2 0,2 2-12,2-1-290,23 20 112,-14-17-370,17 14 207,-20-21-145,1-1-146,0-1-152,1-3-369,-2-2-1703,11-3 843,-11-3 204,5-4-61,-10-5 207,-2-4 561,0-3 1916,9-9 581,-8 2 359,4-6 252,-10 3 1697,5-13-2089,-6 7-308,3-10-246,-6 11-231,-2 3-61,-2 3-101,-3 4-106,-2 3 507,-2 2-815,-3 6-84,-1 2-34,-3 4-22,0 2-17,-2 4 0,0 4-17,0 3-11,0 0-6,2 3-22,1-1-11,3 2-28,2-2-39,1 2-947,16 14 72,-2-11-1250,13 12-1797,-7-17 4000,2-1 0,-10-7 0,-2-1 0</inkml:trace>
  <inkml:trace contextRef="#ctx0" brushRef="#br0" timeOffset="28698">10510 4050 23192,'-4'-39'140,"0"0"0,-3-23 547,7 60-816,-1 2 137,1 4-517,0 4-2499,0 6-727,1 6 3135,0 8 1,1-13 0,-1 1 0</inkml:trace>
  <inkml:trace contextRef="#ctx0" brushRef="#br0" timeOffset="29520">10794 4557 13589,'-1'-43'534,"0"0"0,-1 3 0,3 8 2361,3 17-2598,1 2 319,1-1-526,-3 7 1352,1 0-1442,-3 6 893,-1 8-876,0 2 11,0 9 3398,-2 16-3410,-2-4-591,-4 12 586,-1-9 12,-7 14-23,4-11 0,-5 9 0,7-15 0,0-1 11,1-4-5,2-4 10,1-4 24,1-5 44,2-4 61,2-4 181,0-2-214,0-8-28,1-1-6,2-9-5,2-1 5,4-4-10,3-3-7,4-1 1,3-3 580,2-1-575,3 0 0,2-2-22,6-7-874,-5 8 0,0 0 885,14-8-62,-10 12 29,16-6-23,-21 19 11,7 1-11,-7 8-6,-6 7 6,4 4-5,-5 17-1,-6-3 6,2 13 0,-7-7-11,-3 3 0,-2 1-12,-2-2-5,-5 13 6,0-12-6,-5 7 0,1-9 22,2-10 29,0 0-12,4-13 1692,2-2-1675,1-2-17,0-6-11,0-2 6,0-6 11,2-1-6,4-12 0,2 5-11,3-9 17,0 7 0,2-1-1,2 0 7,11-11-18,-4 11 1,9-8 28,4 9-18,-9 8 7,18-2-18,-19 12-5,5 1 0,-12 6 0,-1 3-5,-1 3-6,0 4-23,3 12-39,0 5-11,-2 2-291,-2 9 0,-8-16-197,1 7-240,-5-10-1630,4 9 347,-1-9-1400,5 3-5041,-2-12 8536,0-4 0,-4-4 0,-2-2 0</inkml:trace>
  <inkml:trace contextRef="#ctx0" brushRef="#br0" timeOffset="29847">11834 4585 5910,'3'-7'6800,"0"1"-3176,-3 6-2303,0 0 623,29-74-1057,-18 47-549,5-15 1,0 2 857,-10 25-675,-2 4-1889,-1 3 1676,-2 3-117,-1 2-68,0 1 316,-2 7-417,0 3-11,-6 17-11,2-3 17,-2 11-22,4-5 5,1 0-12,2 0-44,1-1 28,0-3 0,2-1 0,3-3 6,3-3-6,5-2 6,3-4-1,3-2 3410,2-4-3404,2-2 6,1-2 11,1-4 16,1-2-16,-2-4 6,1-3 11,-3-2-6,0 0 0,-3-2 23,3-9-29,-6 4 23,1-8 0,-8 8-5,-2-3-1,0 0 1,-3 0 5,0 1-12,0 2 7,-2 2-18,0 3-16,-2 4-11,1 2-73,-1 4-152,0 2-145,-1 2-241,-1 1-431,-2 4-796,-3 0-1876,0 4 3736,-3 3 0,6-5 0,-1 0 0</inkml:trace>
  <inkml:trace contextRef="#ctx0" brushRef="#br0" timeOffset="30421">12657 4329 25556,'-7'-20'22,"-1"9"-10,-1 31-12,0 1 0,-1 1 0,0 2-6,-2 1 0,1 0-5,-1 0-22,-15 22 33,14-24 0,-9 15 16,18-31 12,1-3 28,2-2 51,1-2-51,3-10-28,4-5-11,2-6-1,5-2 7,-2 4-1,3-2 23,10-12-28,-2 5-587,8-8 581,-6 10 0,1 2 1,1 4-1,0 1-3183,11 0 3172,-10 7 17,7 0-11,-6 7-1,-8 4-10,6 4 5,-10 3 0,-1 5-6,-2 3 12,-1 3-12,-2 2-5,-4 3 11,-3 2-6,-2 1 6,-10 10 0,0-9 400,-18 16-406,5-20 6,-8 5 6,7-13 0,1-2 3397,3-4-3381,3-4-11,6-1 12,2-5-6,3-3-6,2-4 6,3-4 5,3-5 0,4-2 23,16-20-327,-2 8 310,14-13-944,-5 12 956,4 1-1,2 2 0,4 2 6,0 2 5,0 3-16,-1 3-12,0 4-5,-4 4-11,-1 4 16,-2 4-11,-1 2-5,22 11-6,-21 0-11,15 9 5,-30-2-28,-4 1-16,-4 1 242,-5 2-316,-4 0-105,-7 3-146,-5 1-292,-6 3-4223,-22 16 4890,3-6 0,4-4 0,12-16 0</inkml:trace>
  <inkml:trace contextRef="#ctx0" brushRef="#br0" timeOffset="33168">17514 4250 18684,'10'-24'90,"-2"5"2276,-7 21-2332,0 2 1023,0 1-1035,0 2 588,0 0-570,0 1 10,-1 2 0,-1 0 1,-3 0-6,-2 1 2003,-5 0-2009,-4 0-6,-3 0-21,-5-3 27,-2-1 11,-2-2 6,-1-3 34,2-1-17,1-4 39,4-1 6,3-5 27,3-2-21,4-2 94,6-28-168,9 13-10,8-20-7,22 10-5,-3 11 0,14-5-17,-9 14 23,-1 4-17,19-1-6,5 8-11,0 4-17,-14 13 0,-3 4-5,-1 7 11,-11-2 0,-2 3-6,-10 8-28,-9 5 0,-6 4-1395,-13 4 1351,-11 5-23,-14 5 53,12-25 0,-2 1-6,-4 2 1,-2 0-1,-3 1 1,-2 0-876,-2 1 1,-1 1 894,-3 0 0,-1-1 22,1 1 1,-2 0 14,1-3 0,0 0 30,1-2 0,1-2 23,3-3 0,1-2 19,4-5 1,0-1 122,-3-4 1,2-3-808,-10 0 788,1-11-44,28-8-24,8-6-21,5-2-12,8-5 0,6-1-22,9-2-1426,7-2 1420,7 2 6,5 1 502,5 1-502,4 5 631,0 1-651,-13 10 0,0 0-19,20-2-245,-21 6 0,1 1 234,11 1-40,-1 5-319,15 8 2288,-15 3-3123,11 6 1199,-26-4 0,-3-1 0,-2-1 0,12 7 0</inkml:trace>
  <inkml:trace contextRef="#ctx0" brushRef="#br0" timeOffset="34408">19634 4306 19333,'22'-42'556,"-1"0"0,1 4 0,-10 9 1127,-17 19-1554,-5 5-45,-8 3-3235,-8 5 3207,-6 4 221,-7 7-230,7 1 1,-3 5-756,-3 4 1,-1 3 710,-1-1 0,1 3-5,7-1 0,-1 2 0,4-2-173,2 1 1,2-1 157,-9 9 0,2 1-11,11-11 0,2 1-121,-6 11 1,1 1 19,7-10 1,2 0-46,-3 8 0,3-1-246,6 11-84,6-4-44,13-7-41,7-5 1416,31-2-1048,-16-21 0,4-3 198,-1 0 1,3-6-203,7-8 1,4-6-1,-5-1 236,-6 0 1,-2-2 4,3-1 1,3-3 0,-4 1 14,-7 0 0,-3 0 5,1-2 0,0-1 9,-2 0 0,0-1-6,0-1 0,-1-1 3,-2 0 0,2-3 36,10-14 1,0-1-37,-9 9 0,1-1 27,2-4 0,3-4 0,-3 4 609,-3 3 1,-1 2-528,2-2 0,2-3 0,-2 5-803,-5 6 0,-1 2 808,6-7 1,-2 3 179,4-2 34,-6 6-1,-6 7-5,-6 6 1262,-5 6-1430,-3 5 994,-2 2-1151,-1 2-16,-5 4 22,-1 5 3408,-7 8-3341,-15 22-61,2-4-384,6-10 0,1 1 355,-12 15-19,10-10 0,-1 3-3,-1 1 0,1 2 5,-1 0 1,1 0-608,2-1 0,1-2 585,-5 14-6,2-3-760,4-5 761,4-4-1,5-6-149,4-6 122,2-5 574,2-6-530,2-5 1139,1-4-1105,4-3 947,3-3-942,14-10-33,-2 1 23,13-12-215,-5 4 220,0-4 16,3-1-3211,14-13 3195,-12 9-448,9-8 443,-18 14-7,-3 4 12,-6 5-50,-5 6 318,-5 3-273,-5 2 3141,-1 5-3130,-1 2-12,-1 7 46,-4 12-40,0-4-2650,-6 19 2617,4-18 10,-1 7-10,5-13-7,2-1-10,0-2 28,3-2-57,7 0-28,9-5 79,3-1 0,5-8 0,-3-2 23,3-5-1,15-7-5,-11 2 11,10-5 62,-4-5-12,-10 5 2643,6-8-2581,-14 8 39,-2 2-526,-2 0 594,-3 4 5,-2 2-6,-3 3-33,-3 2-96,-1 2 743,-2 3-737,0 1 484,-3 8-607,-1-2 11,-4 8-16,1-1-1,-1 1-11,0 2-11,2 0-28,0 2-61,2-1-57,0 0-515,2 6-717,1 1 135,3-4-908,2-4-3075,3-8-3926,1-5 9180,0 0 0,-4-2 0,-1 0 0</inkml:trace>
  <inkml:trace contextRef="#ctx0" brushRef="#br0" timeOffset="34584">20995 4197 19451,'0'-5'3489,"0"0"-3909,0 5-12,-5-11-122,3 18-174,-3-5-2006,-2 35-66,1-7-3776,-3 8 6576,3-15 0,2-10 0,2-6 0</inkml:trace>
  <inkml:trace contextRef="#ctx0" brushRef="#br0" timeOffset="35301">21158 4759 22221,'37'-47'181,"1"1"0,-4 3 0,-6 5-91,-16 12 1535,3-5-1597,0-2 0,4-5-11,1-4-9,-2 9 1,1-2-328,12-19 324,-10 17 1,1 1-330,10-15 347,1 1-340,-2 3 340,-2 5-6,-4 7-796,-6 5 847,-5 9 562,-4 6-569,-6 8 759,-3 3-820,-2 3 1246,-4 5-1235,-5 3 17,-7 8 6,-6 5-28,-5 5 854,-2 5-857,7-4 0,0 2-3289,-12 18 3286,12-15 0,1 2-6,0 3 1,2 0-1145,-8 19 1130,10-19 1,1-1-891,1 12 765,4-2-471,5-3 240,4-3-128,4-5-146,3-1-20,4-5-332,5-4 310,5-4-428,4-6 673,4-5-242,5-5 134,6-2 1710,7-6-2577,5-2 581,7-6-408,3-2 946,-28 5 1,1 1 341,-1-2 0,0 0 90,1 0 0,-1-2 47,0 1 1,0-1 72,-1 0 0,-1-1 418,27-12 302,-24 7 0,0 0 269,9-9 50,4-4-117,-30 14-461,-6 4-21,-6 3 189,-7 4-520,-4 2-38,-9 3-7,-4 1 6,-6 3-16,-5 2-29,-2 5 619,-4 1-490,-18 8-258,14-3 691,-11 5-768,23-6 366,6 0-400,1 6-23,9-6-17,1 6-5,9-8-28,2 0 5,1 0-16,4-1-35,2 0-44,5-2-67,4 0-61,4-2-23,3-3 17,4-1 61,3-3 73,3-2 23,17-11 72,-12 0 17,13-10 6,-17 2 224,0-3-197,-1-3 1,-1-4-3,-9 5 0,-1-1 31,12-18-394,-12 14 1,-1-1 421,7-17-847,2-3 875,0-2 27,2 0 24,2-2-68,-15 28 0,0 1 100,18-26 1,-2 3 6,-3 5 27,-5 5 24,-6 8 15,-5 7 180,-6 6-308,-5 9-68,-1 2-21,-7 9-1,-13 14-11,-4 2-6,-4 7 1,-3 2-103,-11 14 83,12-12 0,0 1-3,-9 18 17,3 3-23,3 2-139,16-25 1,0 1 110,1 0 1,0 0-40,1 1 0,-1 0-67,2-1 0,0 0-392,-8 28-370,5-4-660,5-5-1945,6-3-6129,3-8 9636,2-8 0,0-13 0,1-8 0</inkml:trace>
  <inkml:trace contextRef="#ctx0" brushRef="#br0" timeOffset="37231">23424 4381 24200,'27'-31'56,"0"1"0,17-15-5,-40 57-5667,1 4 5650,-2 4 1402,0 3-1374,-3 19 605,-2-9-622,-3 14-34,-3-14 11,-2 0 1,-3 1 1645,0-2-1646,-3 0-75,-6 8 64,5-12-5,-2 3 11,10-17 5,3-4 284,3-5-88,5-6-83,9-10-79,2-2 1701,5-8-1650,-2 3-29,2-2 17,0-2-5,1 0-23,1-4 120,2 1-137,2-2-10,1-1-2656,3-1 2633,1 0-2522,2 3 2516,1 0-28,0 3-37,0 3 54,1 4-6,-2 3-496,1 4 491,-4 3-12,-1 4-16,-3 2 1487,-4 3-1532,-2 4-45,-4 5-44,-2 2-1466,-3 3 1336,-1 2 253,-2 2-432,1 1-206,1 0-270,0 1-471,3 0-795,1-1-1763,3-1 3987,4 2 0,-8-10 0,-1-2 0</inkml:trace>
  <inkml:trace contextRef="#ctx0" brushRef="#br0" timeOffset="37564">24527 4555 12858,'3'-6'5030,"-1"2"-1356,-2 4-3069,28-63-78,-21 44-306,8-16 0,-3 3 110,-11 27-119,-1 2-111,0 2-50,-4 5-40,-6 10 0,-1 3 0,-13 26-16,11-18-1,-5 14-11,13-20-39,4 5 17,5-7 33,4 4-10,5-9-1,4-2 22,5 0-1837,4-3 1843,3-2-419,18-3 408,-10-4 45,11-4-28,-6-11 151,-14 2 50,6-5-2543,-17 3 2622,-3-1 391,-5 0-413,-4-2 156,-3-7-240,-5 6 244,-3-6-251,-12 2-133,3 7 128,-9-4-106,-4 4-73,7 6 3009,-7-2-3014,12 7-46,2 2 1083,2 1-2017,2 2-309,4 2-1546,2 4-6733,3 1 9573,1 1 0,0-3 0,0-1 0</inkml:trace>
  <inkml:trace contextRef="#ctx0" brushRef="#br0" timeOffset="44770">25453 4428 14986,'2'-5'3674,"-1"1"-352,-1 4-2885,-11-64 499,-16 30-833,15-3 1,-3 2 226,-34 13-1128,21 17 894,-11 7 116,-19 21-172,21-3-26,7-3 0,1 2-778,1 7 775,2 3 6,3 0 5,4 0-22,4-1 0,5-2 0,4-1 0,6 4 5,5-8-5,6 1 429,4-10-395,4-4 78,13-2-40,-6-5 846,9-5-750,-1-10-73,-8-2 0,6-8 6,-12 1 70,-2-14 1,-2-4-111,2-8-695,-4 2 1,-1 1 684,-4-3-1,0-3-2798,0-2 2809,1 0-10,2 1-1865,0 2 1898,1 6-1249,-2 5 1272,-1 8 436,0 1-465,-4 12 1401,-1 2-1456,-4 11 2133,-1 4-2162,0 1 3214,0 5-3197,0 13-2846,0 2 2835,0 14-6,0-1-44,0 5 33,0 4-5,0 4-6,0 2-51,0-11 1,0 1-736,0 20 716,0-19 0,0 0-193,0 13-569,0-8 0,0 1-25,2 10 367,-1-15 0,1-3-731,2-5-341,3-6 2345,0-6-2911,2-4-2321,8-6 2819,-2-4 672,8-4 790,-4-5 1498,-1-4-663,2-3 291,-2-3 218,0-3 129,-1-1 67,-1-1-5,-1-1 1148,6-9-1362,-6 7 1715,9-18-2078,-15 23 374,2-6-610,-9 17-145,-1 3 190,-1 2-543,2 0-5,2 1 49,18 2-60,-4-2-18,16 2-421,-8-2 438,2-2 6,1-1-17,-2-4 39,7-3-16,-11-1-3222,4-3 3255,-14 1 6,-2-2-6,-2-2 67,0-11-39,-4 6 17,-1-6 33,-4 10 273,0 2-160,-5-2 3274,0 7-3415,-5 0-27,1 6-6,-1 3-23,-6 1-11,3 5 40,-12 6-51,9 3 0,-7 6 0,7-1-17,0 1 22,-6 13-33,6-6 34,-2 8-34,9-10 0,4 1-3392,2-1 3386,4 0 6,5-1 6,15 5-17,1-9-680,11 4 702,-4-13 6,3-2 22,3-4-27,1-1-7,2-3-398,0-3 399,-1-1 16,0-6 12,-3-2 5,-2-2 22,-4-3 73,-4-9 1,-2-4-51,0-3-42,-3 1 0,-3 0 59,-8 2 39,-2 0 2956,1-13-2973,-2 11 6,1-7 11,-3 15 112,2-2-151,-2 10-6,0 1-22,-3 10 972,0 2-1028,0 3 659,0 4-665,0 2 6,0 8-11,-2 13 22,0-2-425,0 11 397,1-5 0,5 2 0,3 2-1301,6 1 1295,6 1-10,7 0-24,4 0 7,7-1-371,2 0 298,1-3-827,-2-1 642,-6-2-191,-9-3-291,-11 0-515,-18-2-1372,-16-1 2660,-26 4 0,20-14 0,-4 0 0</inkml:trace>
  <inkml:trace contextRef="#ctx0" brushRef="#br0" timeOffset="50875">26952 4685 23651,'13'-11'-516,"-2"1"1,-11 12 0</inkml:trace>
  <inkml:trace contextRef="#ctx0" brushRef="#br0" timeOffset="54560">12257 7181 19671,'16'-46'827,"-1"0"0,2-1 1,-3 6-431,-5 13 218,3-3-313,-5 14-39,-1 3 45,0 4-28,0 2-171,-3 4-70,0 1 126,-2 5-81,2 4 0,0 5 12,1 8-12,-1 6 39,-1 27-73,-2-8-355,-3-11 0,0-1 333,-6 16-12,-5 2 7,-1-1 5,-1-1-28,-1-4 17,0-3-6,0-5 6,0-5 45,-4 4-23,8-12 68,-5 3 5,11-17 50,1-2 12,4-6 621,2-2-683,0-3 11,0-11-17,1-14-44,2-4 33,5-24-56,0 17-262,1 3 0,0-1 268,4-9-31,-4 15 0,0 1 8,5-10-11,0 2 12,0 4-6,0 2 5,0 4 0,-1 5-16,0 6-6,-2 5 0,1 5 6,0 4-12,-1 3 6,2 4 0,0 4 0,2 6 502,10 18-496,-6-4-12,6 14 18,-8-8-24,-1 1-604,0 3 605,0-1 11,-1 0-11,2-3 11,0-2-17,2-4-33,2-5 33,0-2-6,0-6 29,1-3-292,-1-5 297,-1-3 0,-2-4 6,-1-4 6,-1-5-12,-2-4 0,1-4-11,0-2-3050,-2-2 3061,0-3-1810,-2-1 1827,-2-2-1112,-2-3 1101,-2 0-6,-2-2 1,-1 0-783,0-1 782,-1 2 647,-1 2-642,0 4 889,0 3-905,0 4 1493,0 4-1549,0 4 1548,-1 4-1750,0 4 1292,0 1-5196,1 20-3024,0-4 7186,2 18 0,-1-20 0,0 0 0</inkml:trace>
  <inkml:trace contextRef="#ctx0" brushRef="#br0" timeOffset="54968">13457 6390 19283,'-34'-27'514,"0"0"0,0 1 0,-14-11 0,2 9-553,-10 15 235,25 9 0,-2 2-3,-4 2 0,0 3-36,-5 1 0,-1 3-261,-2 2 0,-4 4 279,0 3 1,-5 4 0,-1 2-598,11-2 1,-2 1 0,-1 1 0,0 3 463,0 0 1,-2 3-1,0 1 1,0 0 0,3 0-25,-3 2 0,2 0 0,1 1 0,1 1-4,2 1 0,1 1 0,2 0 0,5-1 1,1 2 0,5-2 0,1 1-6,1 0 1,2 0-1,1 3 0,-1 13 1,1 5-1,4-3-559,5-12 1,2-1 0,1 2 543,0 10 1,0 4 0,5-3-18,3 2 1,6 1-368,5-6 0,4 4 1,1-4 355,4 6 0,3-1-219,0-9 0,2 2 0,3-6 213,8-1 1,3-5 128,3-2 0,3-3-123,4-2 1,2-4 2,3-2 1,2-4-7,2-3 1,2-3-9,3-4 0,0-3-9,2-2 1,0-3 14,2-4 0,-1-4 83,-20 2 0,0-1 0,0-2-55,0-2 0,-1-1 0,1-1 7,-1-1 0,0-1 1,-1-2-1,0 0 0,0-1 0,-1-1 6,-1-1 0,0 0 0,-1-2 20,17-11 1,-1-2 7,-5-1 1,1-4 10,-7 1 1,0-4-1,-2 0-28,-10 9 0,-2 1 0,1-3-99,6-10 1,1-2-1,-4 1 105,-1-6 1,-4 1 137,-1-3 0,-3-1-143,-1-1 0,-2-1 236,-2-1 0,-3 0-236,-2 0 0,-2-1 9,-3 2 0,-3 0-9,-1 1 0,-4 1-3,-3 4 0,-4-1 0,-5 9 0,-5 0 1,-1 2-10,-5-4 1,-4 2-3,2 9 0,-4-1 0,-1 5-278,-9 1 1,-1 5 226,-6 1 1,-2 4-158,-3 1 1,-1 3-74,-5 2 1,-1 2-409,-3 2 1,0 2-1041,18 4 0,1 0 0,-2 1 1729,-7 1 0,-1 0 0,6 1 0,5 0 0,3 0 0,0 1 0,0-1 0</inkml:trace>
  <inkml:trace contextRef="#ctx0" brushRef="#br0" timeOffset="55853">11748 8437 19166,'43'-45'715,"0"0"0,-2 4 0,-12 10-284,-25 25 794,-2 3-1085,-2 1 111,-5 8-162,-2 2 23,-7 10 0,-2 4-641,-5 5 663,-5 6-22,-5 5-2867,-3 5 2856,-4 4-65,17-22 0,0 0-1054,-1 2 1,0 1 1036,-1 0 1,-1 1-256,-11 12 0,0 1 247,8-10 1,1 0-15,-9 9 0,1-2-17,12-12 1,2-2-99,-20 23-240,8-4-733,5-4 1091,1 9 0,14-26 0,0 4 0</inkml:trace>
  <inkml:trace contextRef="#ctx0" brushRef="#br0" timeOffset="56367">10669 9552 19766,'9'-39'289,"-1"-1"1,0 3-1,-4 9 1295,-7 21-1360,-9-1 375,-1 5-538,-8-1-16,-2 8 6,-5 3-12,-7 7-36,-6 5 33,-4 6 0,-1 4-692,15-10 1,1 1 660,-18 12 1,1 1-6,-2 8-581,4-1 592,5 0-22,5-1-1463,8-2 1452,7-3-403,9-2 375,5-4 1367,20 6-1473,2-13-281,38 5 296,-11-17-55,-12-4 0,2-2-313,17-3-242,2-3-106,0-1-890,-1-4-3104,-2-1-3562,-6 0 8413,-6 1 0,-19 4 0,-7 1 0</inkml:trace>
  <inkml:trace contextRef="#ctx0" brushRef="#br0" timeOffset="56851">10776 9199 15510,'-35'-42'356,"1"-1"1,2 4 0,2 10-94,-1 19-33,-3 2 2112,-3 5-2146,-4 1 168,-21 10 274,11 3-549,17 0 1,0 1-336,-18 16 330,24-11 0,0 1-17,-2 3 1,0 2-7,-1 2 1,-1 2-14,0 3 1,-2 2 0,1 0 7,-6 7 1,1 1-39,4-4 1,-1 1 0,3-1 3,-3 6 1,3-2-4,0 0 1,2 0-6,3-1 0,1 0-14,4-1 0,1 0 5,5-2 1,1 0 2,5 0 1,2-1-15,3-1 1,1-1-4,5 1 1,2-1-9,1-2 0,4 1-39,11 13 0,4-2-1193,-4-10 1,3-1 1206,9 9 0,3-3-9,-6-12 1,2-4-205,4-1 1,1-2 178,2-2 1,5-1-30,1-5 1,4-2-1,0-2 46,10 1 1,2-1 26,-6-3 0,2 0 0,-1-2-546,9-4 0,-2-3 570,-18 2 1,0-1 0,0-1 14,-1-1 1,1-2 0,-1 0-1,0-1 1,-1-1-1,0-1 239,19-6 1,-2-3-225,-1-2 1,-2-1 2,-2-2 0,-2-1 8,-3-1 1,-1-2 14,-4 1 0,-1-2-4,-4 0 1,-2-1 5,-4 1 1,-2-3 24,5-13 1,-3-3-57,-9 12 1,-3 0 0,5-11 0,-4-5 0,-10 5 1,-4-2-1,0 3-3,-1 0 0,-2 0-4,0-1 0,-2-3 0,-5 3 79,-9-3 1,-5 5-37,2 11 0,-5 2 42,-21-14 0,-6 4-558,12 22 0,-2 4 493,-15-5 1,-2 5-15,10 8 1,0 3 500,-4 2 1,0 2-519,-2 1 1,-1 1-14,-1 3 0,-1 2-6,0 2 0,0 1-115,0 2 1,0 3 22,0 0 0,2 2-62,2 0 0,0 4-393,8-2 0,-2 3 1,1 1 505,1 4 0,1 2 1,2-2-1,-7 2 1,4-1-1,10-1 1,1 0-1</inkml:trace>
  <inkml:trace contextRef="#ctx0" brushRef="#br0" timeOffset="57426">13291 8145 16952,'-5'-6'4061,"2"1"-3075,3 5 1523,0 0-2324,-30-13-62,31 19-5,-15-7 5,41 21-28,0-4 0,2 0 6,21 9-734,-15-9 0,2 1 658,-7-5 1,-1-1-10,1 1 1,1 0-14,14 6 0,0 0-1483,-11-4 0,0 0 1463,8 4 1,0 1-35,10 9-81,-5 0 70,-19-8 1,-2 1-309,15 21-1937,-6-1 1680,-18-5 178,-14-13-9382,-13 14 8327,5-18 1,-6 6-1,9-21 1</inkml:trace>
  <inkml:trace contextRef="#ctx0" brushRef="#br0" timeOffset="57867">14226 9211 18358,'1'-6'2795,"0"1"-767,-1 5-1748,-5-60-22,-3 42-15,-6-17 1,-5 6-138,-5 28-11,-17 5-5,11 8 0,-3 6-772,-3 4 755,-4 5-12,0 3-1533,11-6 0,0 2 1495,-14 15-12,10-5 0,2 1-372,-1 8 358,13-16 0,2-1-36,1 10-502,6-2 463,6-3 290,6-4-335,8-3-17,8-4-62,8-3-123,9-4-252,7-3-702,-6-7 1,3-1-301,22 1 385,-19-2 1,0-2-3528,20-5-2995,-8 0 7716,-7-4 0,-24 4 0,-9 1 0</inkml:trace>
  <inkml:trace contextRef="#ctx0" brushRef="#br0" timeOffset="58250">14491 8711 17517,'-43'-10'697,"-1"1"1,0 0-1,-18-2 1,6 5-278,-5 16-2765,12 6 0,-2 3 2501,11-2 1,-1 1-14,-14 7 0,-1 4 17,17-6 0,0 3 0,2-1-71,-7 5 1,1 2-34,7-5 0,-2 2 0,2 3 33,1 1 1,3 2 0,1-1-34,-4 6 0,2 2 5,0 4 1,-1 5 0,5-3-34,5-5 0,4-1-6,-5 13 0,5-1-11,9-17 1,4-2 262,1-2 0,3 0-271,1 0 0,2-1-1656,8 28 1631,8-2-6,14-2 315,3-21 1,7-3-308,-7-7 1,4-3-9,16 5 0,3-3-9,-9-9 1,4-5-261,3-2 0,4-3 1,-1 0 273,-11-1 1,-2-1 0,3-1 5,14-1 0,3-2 0,-3-1-280,-14 0 1,-3-2 0,0-1 298,1-2 0,0 0 0,-1-1 192,-1-1 0,0-1 0,1-1-181,14-6 0,2-3 1,-3 0 0,-14 4 1,-3 0 0,2-2 44,3-3 0,3-2 0,-1-2 0,-5-3 94,3-12 0,-5-4 0,-1 1-116,-5 7 0,-1 2 1,-3-5-76,-6-2 0,-2-5 0,-4-1 1,-3 6 51,-4-6 0,-4 2 0,2-17 0,-4 1 162,-4 18 0,-4 2-171,0 1 1,-4-1 2,-1 3 1,-4 1-4,-2 1 1,-3 2-6,-3 2 0,-2 2 5,-4 1 1,-2 3-3,-2 1 0,-3 3-26,-4 2 1,-2 3-31,-2 2 0,-3 2-68,-1 3 1,-6 4 120,1 6 0,-10 3 0,1 2 0,8-2 0,7-2 0,0 1 0,-11 5 0,0-1 0,-1 1 0</inkml:trace>
  <inkml:trace contextRef="#ctx0" brushRef="#br0" timeOffset="60554">9949 10641 23573,'-43'-17'470,"3"9"-313,12 29-1365,-3 3 1342,-3 4 1,-3 3 5,-5 4-2521,-5 4 2443,22-18 0,-1 0-18,-2 1 1,-2 2 14,-16 14 0,-3 1-43,10-8 1,-1 1-10,4-3 1,-2 1 0,2-2-14,-5 5 1,1-1-7,-2 0 1,1 0-819,1-1 0,1 1 754,2-3 1,0 0-121,4-2 0,0-1-717,5-2 0,0-1-1412,-17 17-7506,11-9 9635,10-8 0,13-11 0,5-6 1</inkml:trace>
  <inkml:trace contextRef="#ctx0" brushRef="#br0" timeOffset="61146">8755 12266 18425,'-9'-43'410,"0"1"1,-4-2 0,-3 11-3000,1 24 2695,-13-3 1161,7 11-1194,-3 5-923,-6 5 900,-3 8-5,-7 7 337,-5 9-354,-5 6 675,23-18 0,0 2-698,-2 1 1,0 1-3,0 0 0,-1 1 2,1 1 1,-1 0-6,2 0 0,1 0-336,1 0 0,1 0 322,2-2 0,2 0-48,-15 21-39,11-5-39,11-5 2384,8-6-2513,13-3-67,7-6-67,12-4-123,8-5-241,-3-8 0,3-1 56,22-2 338,-17-3 1,2-1-57,-9-2 0,0-1-271,2-1 0,0-2 226,1-1 1,0-1-28,2 0 0,-1-1-345,-1-1 0,1-1-1333,-1 1 1,-1 0 50,-3 0 0,-2 1 1676,19-9 0,-24 10 0,-10 5 0</inkml:trace>
  <inkml:trace contextRef="#ctx0" brushRef="#br0" timeOffset="61606">8884 11614 16499,'-5'-7'3097,"2"1"-2318,3 6-247,0 0-118,-65-36-506,31 27 249,-10-9 0,-2 2-299,-3 23 456,-5 6-525,24-3 0,0 1 348,-1 1 0,-2 2-1091,-16 12 1,-1 2 1042,11-4 1,0 1-26,-14 10 1,2 1-12,13-5 0,2 1-17,-1 1 1,-1 3 2,3 0 0,-1 3 1,1 0-18,-4 7 0,0 0-9,6-6 0,-1 3 1,4-3 0,-1 4 0,3-1-3,3 0 0,1 0-6,2-1 1,2 0-1,2 1 1,2 0-6,3-2 0,1 2-17,3 18 1,2 0-968,3-14 1,3-2 960,2 15 1,5-3-12,2-19 1,3-3-409,4-1 0,2-3 402,4-1 1,2-4-21,2-1 0,6-3-52,22 3 0,6-4 36,-11-7 1,2-3 292,-3-2 1,2-2-1,-2-1-276,11-4 0,-1-3 314,3-2 1,0-2-315,2-2 1,0-1 24,-20 0 0,0-1 1,0 0 14,0-1 0,-1-1 1,1-1 10,-1 0 1,0-2-1,-1 0 25,18-9 0,0-2-3,-3-2 0,-1-2 11,-3-1 0,-2-2-312,-3 0 1,-1-4 362,-8 3 1,0-3-1,-2-1-7,-3-2 0,-2-1 1,-1-1-437,0 0 0,0 0 0,-4-1 380,-4 3 0,-3-1 0,-3 0-142,-4-4 1,-3-1-1,-1 1 129,0-8 0,-2-1 5,-1 7 1,-1-2 0,-2 3 11,-4-5 0,-3 2 5,-2 1 1,-2 2 7,-4 1 1,-3 3 0,-3 2 0,-3 3-1,0 3 1,-8 3-103,-8 8 1,-11 1-1,-3 2 1,6 3 26,-9-2 1,-2 2 2,7 4 0,-7-1 0,1 2 0,7 5 295,-4 7 1,4 6-982,2 0-1,-2 2 1,3 1-1977,-6 3 0,0 1 2842,4 1 0,-1 2 0,7-3 1,-6 6-1,3 0 0</inkml:trace>
  <inkml:trace contextRef="#ctx0" brushRef="#br0" timeOffset="66055">14304 10085 23304,'-37'48'140,"-1"0"0,3-2 0,3-3-84,0 5-861,14-21 0,-1 1 819,0 2 0,-3 1-1627,-13 19 1,-1 2 1618,7-11 0,-1 1-10,4-6 0,-1 3 0,-1-1-253,0 2 0,-1 0 1,2-2 225,-4 6 0,0 1-511,5-7 0,-2 1 0,3-2 449,1-1 1,2 0-410,-7 12 1,2 0-107,8-13 1,0-1-615,-3 9 1,1-2 1200,-4 16 1,12-28-1,2-3 1</inkml:trace>
  <inkml:trace contextRef="#ctx0" brushRef="#br0" timeOffset="66463">14380 10207 23793,'-10'-38'136,"6"11"-80,20 39-12,4 3 649,21 10-674,-13-9 1,2 0-15,1 0 1,1 1-305,3 0 0,1 0 294,21 9 5,-26-12 0,1 0-9,18 9 1,1 0-1310,-10-4 0,0 1 1318,12 5 0,3 1-78,1 3 0,-1-1-934,-13-5 1,0-1 887,-5-3 1,0 2 0,-2-1-932,4 2 0,-2-1 254,0 0 0,1 1-2192,0-1 1,0 1 2992,7 2 0,-4-2 0,4 2 0,-2-1 0</inkml:trace>
  <inkml:trace contextRef="#ctx0" brushRef="#br0" timeOffset="67083">13611 12100 17267,'0'-3'4017,"1"0"-6450,-1 3 2383,-31-60 716,-5 44-670,13-15 1,-3 6 70,-29 40-63,24 3 211,1 6 0,0 3-347,-11 14 141,14-12 1,-1 2-6,7-6 0,0 1 6,-11 12 1,0 1-9,9-9 1,0 1-574,-14 19 0,3-1 509,3 6 12,14-19 0,2-2 1687,7 7-1894,5-2 727,10-4-1809,11-7 1,4-2-504,12 5 402,-5-8 0,2-2-2957,10-7 4109,8-3 0,-22-5 0,-2-2 1</inkml:trace>
  <inkml:trace contextRef="#ctx0" brushRef="#br0" timeOffset="67504">13785 11715 12310,'-63'-3'1269,"1"-1"1,3 1-1,4 3-860,21 4 0,2 0-347,-2 3 0,0 2 251,1 0 1,-4 4-416,-8 7 0,-5 5 1,0 2 336,7-1 1,0 2-1,0 1-502,-10 5 0,-1 1 1,4 1 344,10-3 1,3 0-1,4-1 20,-4 6 0,4-1-28,1 2 0,1 0-771,3 0 1,0 2 728,3-2 0,2 2-17,2-1 0,3 0-213,1 0 0,3 0 210,1-1 0,4 0 130,1-1 1,4 1-159,2 12 0,5-1-11,2-12 1,3-2 7,4 10 1,4-3-129,2-15 1,3-4 113,3-1 1,5-3-34,22 2 0,6-4 164,-10-6 1,2-3-121,-3-2 0,3-1 0,-1-2-16,12-5 0,-2-3 1,-16 1 0,1-1 0,0-1-6,1-2 0,0 0 1,1-2-3,-1 0 0,0-1 1,4-4 5,-1-1 0,4-3 1,2-2-1,-2-1 0,-4 3-135,6-4 1,-4 2-1,3-3 206,4-3 0,5-2 0,-2 0 1,-8 1 38,0-6 0,-7 0 90,-3 2 1,-1-3 26,3-12 1,-3-2-87,-12 12 0,-4 0-17,4-11 1,-5 0 140,-12 15 1,-3 0-170,-2-2 1,-2 0-15,0 0 0,-3 0-8,-2-1 0,-1 0-6,-2-1 0,-2 0 261,-3 0 1,-2 1-276,-2 0 0,-3 1 11,-1 1 1,-4 1 422,-2 3 1,-2 1-430,-3 2 1,-2 2 0,-3 3 0,-2 3-12,-2 2 1,-2 2-3,-3 3 0,-1 3-12,-2 2 1,-1 2-15,-2 2 1,0 1-416,-2 3 0,1 2 345,-1 1 1,1 2-59,1 1 0,0 3-96,2 0 1,0 2-130,3 0 1,0 1 124,3 1 1,1 1-1204,3 0 1,1 1 1407,-2 2 1,3 0 0,-3 1 0,5-1-1</inkml:trace>
  <inkml:trace contextRef="#ctx0" brushRef="#br0" timeOffset="68140">16381 10985 12125,'0'-5'4195,"1"1"130,-1 4-3989,-10-60-2878,2 41 2651,0-15 1,-3 4 1178,-18 22-1176,5 4-1395,-12 3 1356,8 6-12,-1 4 124,-3 6-162,-1 4-18,-1 5 1895,-1 6-1895,0 2 18,0 6-683,1 3 660,2 4 0,1 1 3,11-12 0,2 3 1027,3 0 1,1 1-1057,1-1 1,2 0-28,5-4 0,3-2-98,10 6-101,9-4-196,12-6-386,11-4-769,10-6-968,8-4 160,-24-10 0,-1 0-5677,30 0 8088,-7-2 0,-27-1 0,-11 0 0</inkml:trace>
  <inkml:trace contextRef="#ctx0" brushRef="#br0" timeOffset="68504">16792 10706 8751,'-35'-32'739,"0"0"0,0-1 1,-13-10-1,-2 7-190,1 19 1,1 7-647,8 2 1,-1 2 342,-16-1 1,-1 3-203,13 4 1,1 3 215,-3 1 1,1 1 2,-2 3 0,0 2-5,-1 1 0,0 3-15,1 1 1,-1 1-3,2 1 0,-3 5 102,10 1 0,-5 5 0,1 1 0,4-1-222,3-2 0,4-1 1,-2 2-54,-3 5 1,-3 3 0,1 1 0,6-2 34,-2 11 1,6 2-37,4 0 0,0 5 0,2-1-204,6-11 1,2-2-1,0 5 127,1 7 0,1 5 0,1 1 1,4-5-517,2 11 0,5-2 515,3-9 0,3 2 0,4-4 5,9-2 1,5-5-18,7-1 1,6-4-9,4-3 0,5-5-6,6-2 1,3-4-6,5-3 0,3-4-261,-18-7 0,1-1 0,1-1 273,1-2 0,2-1 0,0-1-14,0-1 1,1 0 0,3-3-15,1-2 1,3-3 0,2-1 0,-4 0-182,3-1 1,-1 0 0,1-2 232,-3 0 1,1-2-1,1 0 1,-2-3 10,-2-2 1,0-2 0,-1 0-1,-4 0-125,4-2 0,-4 1 0,1-2 146,-3 2 1,1-3 0,-1 1 0,-4-1-43,13-10 1,-6 0 110,-2-1 1,-3-2-12,-4 1 0,-3-2 30,-4 1 1,-2-3 111,-7 2 1,-2-3 0,-1 1-166,1-5 1,-3-5 130,-6 4 0,0-8 0,-2-2 0,-6 5-168,-6 3 0,-5 2 1,-1-1-18,2-10 1,-1-2-1,-7 6-4,-14-3 0,-12 9-97,3 18 1,-7 5 0,1 3-157,-11-4 1,-4 3-71,5 4 0,-4 1 0,2 3-872,8 6 1,1 1 0,0 2-1825,2 0 1,0 1 0,1 1 3015,-18 0 0,5 0 0,-6 1 0,25 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13:58.979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1727 2572 18099,'-1'-52'810,"0"0"1,0 5 0,1 7-156,1 16-84,0 5-106,-1 6-61,1 4-174,-1 4-100,0 2-79,0 2-19,0 9 24,-1 2 0,0 10 16,-2 4-32,-2 4-18,0 6-11,0 2-11,-6 22 11,1-13-2824,-4 15 2807,1-19 23,-1-2-45,0-3 51,-2-6 10,2-5 7,2-6 49,0-5 62,4-5 191,1-5-230,2-2 6,-1-13-79,3-2-6,0-11 1,2-1-28,1-5 10,0-3 2839,1-5-2832,2-4-205,3-3 199,2-2-6,1-2-11,3 0-939,1 2 944,2 4-10,3 4 5,-2 5 11,3 6-17,-2 5 6,2 4-5,-2 5 27,1 3-28,-1 4 1,10 2-23,1 4 22,3 3 6,-4 4-5,-6 3-7,-1 4-27,11 11 17,-7-2-12,5 8-23,-11-4 18,-4 2 944,-4 3-922,-6 1 0,-6 2 11,-5 0 12,-8 0-1911,-4-1 1916,-5-3-11,-14 8 45,-3-7-6,1-3 0,4-11 6,15-12 201,3-2-201,2-4 17,5-3-29,2-3 1954,2-4-1959,3-3-6,1-1-5,2-2 0,1-1-6,3 0-6,4 1 7,7-5-7,0 7-10,6-2 16,-3 8-17,1 2 1,2 2 5,1 3-12,1 1 1,3 1-20,6 9 1,1 3 2,3 2-1247,0 5 0,-3 3 1230,-14 1-2581,0 7 2587,-13-7-951,-6 0 951,-6 2 11,-7 0-11,-6 0-6,-5 1-130,-5-1 74,-4-1-56,-2-2-101,-1-1-111,1-1-1116,-13 3-105,15-8-2264,-6 3 3854,17-10 0,12-4 0,1-1 0</inkml:trace>
  <inkml:trace contextRef="#ctx0" brushRef="#br0" timeOffset="333">2379 2584 15072,'0'-5'3551,"0"1"-36,0 4-3095,-4-64-56,2 43-216,-1-15 1,0 4 335,2 25-361,0 3 80,1 1-159,0 3 402,0 5-406,0 3-18,0 7 0,-1 4-10,0 2-35,-2 5-16,-1 2-45,-1 3-395,0 3 188,-1 1-1070,-3 20 56,4-12-801,-1 13-3411,4-21-4314,1-4 9554,1-8 1,0-10 0,0-7 0</inkml:trace>
  <inkml:trace contextRef="#ctx0" brushRef="#br0" timeOffset="541">2484 2146 17316,'-5'-4'3260,"1"1"-1337,4 3-1751,-43-5-566,35 14-450,-30 0-1566,47 17 2382,2 8 0,-5-16 0,0 0 0</inkml:trace>
  <inkml:trace contextRef="#ctx0" brushRef="#br0" timeOffset="949">2585 2485 20959,'7'-22'50,"-2"22"1109,-5 26-1153,0 11-1,-1-9 522,-2 9-505,-1-3-27,-1 3 16,1-14 34,1-9 308,1-9-185,1-3 1283,0 0-1305,1-8-45,2 0-1,1-8-3315,3 0 3322,1-3 78,18-24-95,1 4-40,7-8 1,-8 16-18,-9 13 6,-3 3-5,-2 3-6,2 1 33,-6 6 3388,2 0-3474,4 12-3403,-4-1 3382,8 9-845,-5-3 731,2 2-431,10 12 157,-4-5-813,17 22-122,-10-17-509,-2-4 0,2 0-1459,10 4-1614,15 6 4950,-6-10 0,-21-12 1,-1-1-1</inkml:trace>
  <inkml:trace contextRef="#ctx0" brushRef="#br0" timeOffset="1717">3562 2544 14416,'10'-54'1367,"0"0"1,-2 12 0,-1 5 1209,-7-2-2211,-5 25 522,-1 1-563,-8 7 101,3 3-328,-7 3-8,1 5 272,-4 4 31,-1 6 23,-4 3-320,-1 4-3,-13 18-117,10-7 584,-8 16-593,6 2-303,9-10-35,-1 10-38,12-8 330,7-15-1,4 4 105,12-16-8,9-9-6,4-3 6,3-9 11,-4-6-17,3-5 0,1-2-493,1-2 510,0-2 0,-2-1 22,-2-2 6,-3 1 6,-2-2 83,1-11-72,-7 9 11,1-6 11,-6 14 486,-4 4-452,0 2 12,-3 5-7,0 3-27,-1 2-1,-6 3-89,1 3 524,-7 2-519,-1 6-16,-2 4 5,-3 4-5,1 4 5,0 1-5,1 2-12,4 1-11,2 0 0,4 0-27,4 9 16,5-9-6,4 4 12,5-14-12,5-2-11,15-2 23,-4-5-285,12-2 295,-9-5 7,1-3-1,2-4-5,-1-5 17,0-2-1,-3-2 1,-3-1 11,-3-1 16,2-8-16,-10 5 5,1-5 1,-10 8-1,-2 0 17,-3 1 23,0-4-12,-2 8 6,-1-3-16,-1 9 328,-3 1-345,0 3-12,0 1-5,0 2-18,2 2 7,-1 2 5,1 2-28,1 1 0,1 2 11,1 0-5,3 1 5,1-1 22,6-1-66,23 3 27,-7-5-5,20 1-545,-14-6 567,3-3-11,16-6 28,-12-2 6,12-5-6,-18 2 11,-1-2-3198,-3-1 3192,-3 0 29,-4-3 5,-4 1-5,-5-3 22,-2 0-2152,-4 0 2135,-1-1 11,-2 0 195,-1 2-161,-1 3 2396,-1 0-2345,-1 6-6,-1 1-29,1 6 3322,-2 3-3366,0 0 96,-2 2-135,0 3-12,-1 1-5,-2 6-3386,0 3 3391,-2 3 1,1 2-6,0 2 0,2-1-17,1 2-11,2-2-5,1 2-35,1-1-32,1 1-68,2 1-68,2 0-88,3 1-136,3-1-72,2 1-34,1-1-2050,12 11 2092,-5-6 524,14 9 0,-20-22 0,0-2 0</inkml:trace>
  <inkml:trace contextRef="#ctx0" brushRef="#br0" timeOffset="2185">4692 2388 19456,'0'-4'3361,"0"1"-482,0 3-2879,-19 15 11,14-3 0,-13 12-5,21-7-17,5-2 0,5 0-57,3-2 35,5-2-23,3-2-84,19-4 50,-7-1 34,12-4 0,-14-4 50,-1-4-614,-2-2 643,-4-4 5,-1-1 22,-3-2-5,-1-3-59,-2 0 104,-1-3-12,-2 1 34,-1-1 28,-2 0 34,-2 2 44,-2 1 62,-3 4 11,-1 2-5,-3 4-40,-2 3 671,0 2-838,-1 3 47,0 1-65,-6 13-44,-1 2 17,-6 14-34,-2 4-600,-2 8 552,2-3 1,-2 2-1598,4-6 1,0 1 1532,-6 15 0,0 1-107,3-10 1,1 1-870,-1 3 1,0 1 440,0 2 0,-1 1-798,1 1 1,0 1 1444,-1 10 0,1-4 0,-2 5 0,3-2 0</inkml:trace>
  <inkml:trace contextRef="#ctx0" brushRef="#br0" timeOffset="2807">6503 2153 16176,'12'-59'845,"0"-1"1,-1 7 0,-3 7-213,-4 5-62,-3 10 2057,-5 6-2381,1 12 590,-3 3-753,2 11-34,-1 6 398,0 8-325,-7 30 1155,1-2-1271,2-5 1,-1 8-1,1 0-1762,-2 13 1,0 4 1415,3-9 0,-1 6 0,0 2 0,0-3-668,3-9 0,0-2 1,0-1-1,0 1-1581,-1 16 0,0 1 1,1-6-1748,-1 7 0,1-8 4273,3-24 0,0-4 0,0 2 0,2-14 1</inkml:trace>
  <inkml:trace contextRef="#ctx0" brushRef="#br0" timeOffset="3020">6202 2656 14351,'-25'-41'328,"0"0"1,2 4-1,8 8 2355,15 21-2672,6 3 1353,18 1-1448,2 3-56,16 1-95,0 0-118,7 0 111,7 2-504,4-1 270,-29 0 0,2 0-2123,28-2 0,1-1 969,-23 0 0,0-1 457,22-1 0,-3-1-1191,-6-4 2364,-11-1 0,-19 5 0,-10 1 0</inkml:trace>
  <inkml:trace contextRef="#ctx0" brushRef="#br0" timeOffset="3343">7121 2276 23553,'-48'-33'78,"11"9"477,44 35-544,4 1-17,13 11-5,-2-3-45,11 7-574,-8-5 574,0 1 195,1 15-223,-9-7-17,-3 13-28,-12-10-11,-8 2-44,-5 0 21,-8-1 46,-5-2 346,-3-4-106,-22 2-39,18-16 51,-12 0 44,24-13 629,3-5-382,1-8-197,5-1 242,2-14-264,7 8 96,8-17-202,3 14-40,8-9-38,2 10-12,4 0-34,5 2-44,21-4-17,-9 7-972,5 3 1,2 0 680,2 3 131,-11 2 0,1 1-1772,20 2 32,-16 2-2278,10 1-4599,-24 1 8141,-6 0 1,-12 0-1,-6 0 1</inkml:trace>
  <inkml:trace contextRef="#ctx0" brushRef="#br0" timeOffset="3724">7758 2366 15199,'6'-8'4363,"-1"2"-2813,-5 6 797,0 0-1687,-23 11-643,17-3 318,-17 10-318,27-1 699,7 0-716,1-1-12,7-3 12,-4-8 6,3-2 391,0-2-391,1 0-6,-2-3-17,1-2 17,-2-4 6,-2-1 22,2-8-23,-6 3 6,0-6-5,-7-4 16,-2 3-5,-3-8 73,-2-1-34,-1 8 17,-1-5 128,-4 8-78,0 7 17,-4 0 6,-1 8 240,-20 3-212,3 10-124,-8 1-16,13 6 16,10 7-55,7-4-6,2 9-3398,6-6 3364,4 2-22,3 1-2431,10 14 2285,-1-9-123,6 10-34,-7-13-806,3 9 246,-5-9-2055,7 12 1238,-6-19 1747,7 5 0,-11-16 0,1-1 0</inkml:trace>
  <inkml:trace contextRef="#ctx0" brushRef="#br0" timeOffset="4100">8459 2389 25416,'-40'-2'72,"0"1"1,3 2 0,11 6-73,24 11 12,2 5-7,4-8 18,3-1-23,4-2 5,12 2 1,-5-6-12,8 0 6,-7-6-5,20-10 16,-13 1 0,14-9 6,-19 2 0,-1-1 11,-1-3 5,-2-2 18,-2 0 10,-3-2 12,-2-1 22,-4 1 28,-2 0 1,-3 2 318,-10-6-302,-1 12 106,-20-4-128,7 16 11,-11 5-17,7 4-376,-1 6 348,-1 3-28,0 2-16,3 4-18,1 1-22,3 4 0,2 1-45,-6 17-16,9-9-659,-2 12 350,11-13-341,4 1-796,4-1-2458,6 2 3965,4 5 0,-2-20 0,0 0 0</inkml:trace>
  <inkml:trace contextRef="#ctx0" brushRef="#br0" timeOffset="4725">0 3693 15691,'20'-48'162,"17"8"-134,-7 32 0,3 3-728,4 0 0,2 0 736,2 1 1,0 0-499,1 0 0,1 1 521,0 0 0,2 1 27,1 0 1,0 0 30,1 0 1,4 0-400,1 1 1,4 0 0,-2-1 410,-9 1 0,-1-1 0,2 1 9,15 0 0,5-1 0,-3 1-481,-12-1 1,-2 1 0,0 0 467,5-1 0,1 1 0,0 0-276,4-1 1,0 0-1,1 1 221,-13 0 0,0 0 0,1 0 0,1 0-135,2 0 0,1 0 0,0 0 0,0 0 107,2 0 0,1 0 0,1 0 0,-1 1-10,3-1 0,0 0 0,1 1 0,0-1-11,2 0 0,0 1 0,0-1 0,1 0-3,-12 1 0,1-1 0,0 1 0,0 0 0,0-1-6,1 1 0,1 0 1,-1-1-1,1 1 1,0 0 9,0 0 0,1 0 1,1-1-1,-1 1 0,0 0-14,1 0 0,-2 0 0,1 0 0,2 0 0,2 0 7,-3 0 0,3 0 0,3 0 0,0 0 1,-1 0-1,0 0 0,-4 0-2,-1 0 0,-2-1 0,-1 1 0,-1 0 0,2 0 0,2 0 0,3 0 0,2 0 0,1-1 0,1 1 0,-1 0 0,-1-1 0,-4 1 3,5 0 1,-2-1 0,-2 1 0,0-1 0,0 0 3,2 1 0,-1-1 0,0 0 0,1 0 1,-1 0-1,0 0 0,0 0 0,0 0 0,0 0 0,0-1-12,0 1 0,0 0 0,0-1 0,0 1 0,-1 0 16,1-1 1,-1 1-1,0-1 1,0 1 0,1-1-2,-1 1 1,0-1-1,0 1 1,0-1-1,0 1-3,-1-1 0,0 0 1,1 1-1,-1-1 0,0 0-6,-1 1 1,-1-1 0,0 0-1,2 1 1,2-1-4,-5 0 0,2 1 0,1-1 1,1 1-1,0-1 0,-2 0 0,-2 1-8,6-1 1,-4 1-1,-1-1 1,3 0-1,6 0-30,-8 1 0,6-1 0,3 0 1,3 0-1,0 0 0,-1 1 1,-2-1-1,-4 0 0,-6 1-48,5-1 0,-5 0 0,-4 1 0,2-1 0,4 1-41,-2-1 1,5 0 0,2 1 0,0-1 0,-2 0-1,-3 0 1,-7 1-535,16-1 1,-8-1-1,0 1 650,6-1 0,0 0 0,-7 1 0,-7-1 0,-5 1 0,-2 0 0,1-1 0</inkml:trace>
  <inkml:trace contextRef="#ctx0" brushRef="#br0" timeOffset="5376">9605 2145 14992,'0'-7'2700,"0"2"-1698,0 5 2093,0 0-2890,-61-48-676,36 41 522,-12-16 1,0 6 171,15 33-167,0 0-5,1 4 211,1 1-89,2 1-20,-3 9 5,9-7-28,-2 5-3280,10-11 3270,1-2 249,3 3-510,3-7-8,1 0 13,4-7 115,2-2 117,1-2 42,1-4 157,1-1 97,1-3 502,3-8-374,-5 3 224,1-6-235,-8 2 7,-2 0-156,-1-1-134,-2-1-31,0 0-66,-3 2-80,-2 2-363,-3 1-2,0 3-8,0 2 3536,1 3-3232,1 2 73,1 1 133,2 2 187,1 0 210,-1 1 287,0 2-311,-2 4 75,0 3-329,0 4-3709,0 3 2992,2 2-1516,1 2 208,2 2-1509,0 2 3111,4 4 1,-2-14 0,1 0 0</inkml:trace>
  <inkml:trace contextRef="#ctx0" brushRef="#br0" timeOffset="5691">9436 2535 18231,'-3'8'2193,"1"-1"-1624,2-7 1318,0 0-911,-24 62-579,22-41-568,-7 17 0,4-1 158,16-21 13,4 3 198,-4-6-219,0-2-200,-3-2-389,0-4 285,-3-2 280,0-2 527,-2 0 573,1-1 21,5-8 184,6-7-578,2-6-3447,3-4 3072,-6 3-68,2-1-194,-2 1-30,0 1-55,-4 1-460,-2 3 336,-4 3 175,-8-2-150,-11 9 4,-3-2-75,-9 12 3307,4 3-3837,-3 5-1534,0 3 2298,-4 6 1,15-10 0,0 1 0</inkml:trace>
  <inkml:trace contextRef="#ctx0" brushRef="#br0" timeOffset="13801">7332 5145 17540,'1'-6'1748,"-1"0"-790,0 6 806,0 0-1731,2-4-10,-4 32-68,2-9-78,-2 31-157,0-12-734,2 0-2336,2 14-6481,-1-16 9650,1 4 1,-1-28 0,0-4 0</inkml:trace>
  <inkml:trace contextRef="#ctx0" brushRef="#br0" timeOffset="14003">7604 4739 19713,'-39'-22'-15,"0"0"0,2 1 0,10 7-186,21 13-116,2 6-591,3 10-28,1 2-1243,4 10 1159,2 0 1,-2-12-1,0 0 1</inkml:trace>
  <inkml:trace contextRef="#ctx0" brushRef="#br0" timeOffset="14592">7776 4969 22453,'8'32'59,"1"0"0,4 26-59,-13-25-5666,-2 1 5654,-1-1-257,-2 0 258,1-3 676,-2 9-665,2-13 0,-1 3 12,4-17 2536,-1-5-2341,2-4 2413,0-2-2385,3-7 612,2-2-562,9-19-117,-2 5 34,5-13-40,-3 7-1542,6-18 1503,-3 9-22,5-14-165,-7 14 170,3 3-39,-2 2 41,0 4-13,-1 6-6,0 5-21,-4 4-18,0 5-28,-2 2-10,0 4-7,1 0 12,9 5 1612,-2 1-1612,9 4-12,-7 2 180,2 2-185,-2 2 0,14 22 0,-14-12-273,7 15 262,-16-16 0,-4 0-6,-2-1 0,-2-1 6,-1-2 5,-2-2 12,0-4 16,-1-4 12,0-3 44,0-2 431,2-4-465,0-7-16,0-1 12,1-8-7,1 0-5,3-2 56,14-24-33,-3 13-836,12-16 847,-8 22-29,1 3-38,2 1 50,0 3-12,-1 3-10,0 3-12,-2 2-17,1 3 23,6 3-23,-5 2-10,5 4-18,-8 3-100,8 14 5,-8-3-90,3 9-55,-10-5-79,-2 3-202,-2 3-212,-3 2-825,-1 3-111,-1 6-2498,0 3 3613,2 12 0,-3-26 0,1 1 0</inkml:trace>
  <inkml:trace contextRef="#ctx0" brushRef="#br0" timeOffset="15083">9111 5208 19137,'1'-7'3070,"-1"2"-2197,0 5 914,0 0-1765,-14 6-5,6 10-6,-11 10-5,12 12-1172,0 3 1166,1 4-17,0 2-3006,0 1 3007,0 0 4,0-1-10,0-1 5,3-8 0,-1 0 6,0 8-246,1-13 0,-1-2 246,1-7 11,-2-4 721,1-6-704,0-4 11,0-5 3087,2-2-3104,0-6 6,0-3-17,-1-16-5,2 0 5,-1-13 310,2 3-299,0-5 11,2-5-5,1-5-809,2-3 815,1-5-1907,0-3 1923,2-4-17,-4 29 1,0 1-343,1-1 0,-1 0 350,1 0 1,0 0 5,0 2 1,0-1 53,8-28 11,1 4-17,2 4 0,1 6-22,2 4-17,1 5-152,2 5 135,2 4-17,1 6 0,1 4 1,0 5-18,1 3 6,1 4 0,1 3 6,0 3-6,0 5 552,1 5-569,9 19 0,-2 14 1452,-4 4-1457,-12 5 226,-16-11-238,-10 0-5,-8 1 0,-11-1 5,-7-2 1,-7-3-29,7-14 1,-2-2-24,-18 9-209,16-12 0,1-2 143,-16 1-67,0-4-85,1-5-122,3-3-242,6-3-604,5-5-2746,8-5 4017,5-8 0,11 8 0,3-2 0</inkml:trace>
  <inkml:trace contextRef="#ctx0" brushRef="#br0" timeOffset="15490">9593 5200 16760,'27'-50'199,"0"1"1,-3 4 0,-2 2 418,-6 12 1,-3 2-557,10-22-195,-6 10 1,1-6 0,-2 4 148,-2 5 1,0 0-6,0-3 0,1-3 1,-2 4 188,-2 4 1,-2 2-176,1-1 0,-1 0 11,-1 1 1,-1 1 47,4-28 33,-7 24 1,-1 2 17,0-13-1,-6-5 963,-3 29-985,-3 6 810,-1 6-872,2 5 2519,-4 5-2558,3 7 1679,-3 8-1690,1 7-5,-1 8 5,0 8 379,0 7-379,1 7-1138,2 9 1132,5-27 1,1 0-7,-1 4 1,2-1-3,0 3 0,0-1-14,0 1 0,1 0-17,0-2 1,1 2-102,1 12 1,3 0 49,-1-13 1,1-2-26,2 9 1,2-1-188,6 7-90,3-6-78,0-6-61,0-6-147,2-7-156,1-7-275,1-4-1164,2-8-3126,3-2 5405,5-6 0,-15 2 0,1-3 0</inkml:trace>
  <inkml:trace contextRef="#ctx0" brushRef="#br0" timeOffset="15841">10271 4940 25018,'-50'-12'325,"13"2"-56,46 10-191,3 0-10,8 0-29,2-3-17,1-3-22,4-2-1936,1-3 1958,1-2-2435,-2-1 2452,-2-2-16,-1-1-1,-4-3-5,-2-1-1903,2-12 1914,-6 8-310,0-8 316,-8 12 1188,-3 2-1160,-2 4 5,-3 2-5,-1 4 2366,-4 2-2378,-2 2 1927,-3 3-1938,-2 1 17,-3 2 0,-2 1 1170,-1 4-974,-27 20-213,21-8-11,-18 15-11,28-14-17,2 2 0,1 1-6,3 3 1,2 1-29,2 2-44,3 2-51,2 1-101,6-1-89,3 1-857,18 10 179,-2-11-437,12 6-616,-6-15-2845,19-2-2990,-10-10 7885,19-1 0,-35-8 0,-1 0 0</inkml:trace>
  <inkml:trace contextRef="#ctx0" brushRef="#br0" timeOffset="16406">10889 4829 17947,'18'-41'892,"0"-1"1,-1 3 0,-5 10-305,-12 20 1503,-2 4-1777,0 1 505,-2 3-712,1 0 290,0 2-363,0 2 1068,-4 11-1085,1 1-1,-4 9 18,3-1-28,0 2-6,0 3 11,-1 1-6,2 3-10,-2 0-12,-2 13-495,3-13 506,1 6-16,4-21 16,2-4 0,0-4 18,1-4 21,0-3 18,3-4-23,1-4-12,2-4 24,6-11-24,-3 2 514,10-20-497,-8 12-5,4-9 11,-4 8 6,1-1-6,-1 0-2003,1 1 2020,1 2 51,5-5-57,-4 11-2719,10-6 2664,-10 15-451,4 1 456,-5 6 1255,7 3-1249,-4 2-6,5 5 0,1 10-6,-6 0 1,4 9-1,-5 7 6,-7-6 0,0 9-6,-7-9 1,-2-1 1206,0-1-1206,-1-3-2007,0-3 2006,-1-3-183,1-5 201,1-4 10,0-2 17,0-2 1385,0-2-1391,0-6-10,0-1-1,3-8 1,0 0 3283,3-4-3256,6-13-22,-1 6 103,6-9-86,-2 10-11,3 1 11,2 2 5,2 2-16,3 2-1492,1 3 1497,0 1-1077,0 5 1072,0 2-18,-2 3-4,-1 2-7,-1 1-5,-2 4-5,0 3-1,-2 4 66,6 12-99,-4 8-135,1 12 29,-9-5-499,-7 14 89,-4-18-579,-5 9 366,1-12-385,-3-1-954,3-3-1113,1-4-550,3-5 4038,5-2 0,-3-9 0,2-1 1</inkml:trace>
  <inkml:trace contextRef="#ctx0" brushRef="#br0" timeOffset="17334">11954 4872 13743,'3'-7'6290,"-1"1"-5002,-2 6 3591,0 0-6083,16-57 1215,-13 43 0,13-41-74,-16 58 75,0 3-1,0 1 0,0 0-5,0 1 5,2 0 888,2 0-871,10 1 396,20-2-430,22-6 6,-6-5 0,3-9 0,-25 1 11,-2-4 6,6-11-1165,-12 4 1160,2-9-1,-14 9 6,-4 2-6,-4 1 11,-5 4 1,-5 2-1,-4 3 40,-15 3-12,4 4 6,-9 2 0,9 3 1153,1 3-1175,1 2-6,2 2-11,1 2 0,3 0-12,1 4 1,3 0-6,2 3-11,1 10-45,6 15 16,4-8-32,7 7-24,6-20-32,2-2-57,5-1-28,2-2-101,3-3-55,3-1 21,2-5 1,2-1-353,29-10 582,-23-3-553,19-6 683,-30-1 4,-1 0 35,-2-3 27,-2-1 191,4-12-90,-10 6 6,2-8 229,-6 2-178,-4 8 11,3-4 273,-4 9-279,-3 6 615,0 1-727,-3 6-57,-1 2-72,0 2 0,0 6 17,0 1-6,-1 8 1,-1 13-7,0-4-5,-1 11 6,1-9-12,0-1 17,2 1-27,0 9-7,0-10-5,2 4 17,1-14 5,2-4 23,-1-3-17,1-5 17,1-1-11,0-4 16,2-2-5,2-4 5,2-3 6,1-3-17,0-3-5,-1-1 11,0-3 11,6-10 17,-4 7-29,4-6 1,-6 13 0,-1 3-11,-1 3-1,-2 4-5,-2 3 11,-2 2-16,0 0 10,0 4 7,6 5-12,-3 0 0,7 6 0,-4-3 0,1 1 5,0-1-5,4 4 6,-3-4 22,12 4-28,-8-6-6,8-1-270,-3-4 276,3-2-6,2-1 6,2-3-22,2-3-3282,14-10 3304,-12 0 5,9-6-423,-15 2 423,-2-2 29,9-18-28,-7 5-6,-4-1 0,-1-2-642,4-14 647,-9 15 1,-1 0 5,1-20 6,-4 0-39,-4 2 64,-5 19 0,-1 1 8,0-14 45,-4 13 1,-1 3-1,-1 1-197,-5-1 209,3 19 2625,0 4-2687,2 5-28,0 2 543,1 2-554,0 5 1040,-2 3-1024,-1 7 6,-3 6-11,0 8-17,0 7-590,2 10 540,2 8 50,2 8 0,3-27 0,1-1-17,2 3 0,1-1-1487,1 1 1,2 1 1419,7 14 0,2 0-980,-2-13 1,0 0 973,5 10 0,1-1-311,-5-16 0,0-2 171,14 28-928,0-6 705,-2-2-365,0-5 943,-2-4-1380,-2-6-39,-6-6-582,-4-7 1876,-6-7 0,-3-8 0,-2-2 0</inkml:trace>
  <inkml:trace contextRef="#ctx0" brushRef="#br0" timeOffset="17508">13248 4630 18548,'-4'-4'2963,"0"0"-1153,4 4-1799,67-37-1300,-27 26 1252,7-9 1,2 2-3586,5 15 3320,1 2-174,1 0-337,-1-1-531,-1-1-1036,-4-1-7451,9-4 9359,-22 4 1,-4-2 0,-25 5-1</inkml:trace>
  <inkml:trace contextRef="#ctx0" brushRef="#br0" timeOffset="18395">14343 4633 18660,'9'-51'1017,"1"0"1,-4-2 0,-4 8-699,-10 16-66,-7-4-51,-2 18-46,-1 6-32,-4 5-18,0 2 0,-1 5-22,0 2 68,-9 16-85,7-2-509,-7 13 514,9-5 7,-1 4-18,0 3 46,-13 17-74,9-12-1675,-7 12 1648,13-19 5,5-1-71,4-4 60,6-3 445,4-4-389,11 2 5,2-9 6,10-1 1,2-9-1,4-5-17,4-4 1264,5-6-1258,1-4 6,3-5 16,1-2-961,-1-3 995,-1-1 0,-2-4 11,-4 1 151,4-15-117,-13 13 0,1-7 17,-15 17 168,-4-1-169,-2 9 383,-2 0-416,-4 9 994,-1 3-1112,-3 2-5,0 5-12,-2 3 23,-9 22-11,7-9-11,-3 15 5,12-15-11,3 0 6,6-1 16,5 0-1219,6-2 1202,6 0-790,5-3 785,7-2-11,7-2 11,5-4-11,5-2-2751,2-3 2757,4-4-7,-1-4-981,0-4 998,-4-6-5,-4-2 0,-5-5 0,-5-1 108,-5-5-97,-6-2 98,-6-5-114,-4-2 22,-6-6 1648,-4-3-1654,-4-4 6,-3-5 0,-3 13 0,-1-1 141,1 9 0,-2 0-144,0-10 0,-2-1 14,-1 4 0,-2 3 11,-4-17-8,5 23 0,-1 3-1685,-3 2 1710,0 7-11,2 8 331,0 5-359,2 4 557,1 3-569,0 5-1294,-1 6 1295,0 8 2198,0 8-2210,1 7 1,3 10-697,3-3 1,3 2 695,1-6 1,1 0-7,3 16 1,1 0-20,1-10 1,1-1 2,1 2 0,0 1-23,-1-2 1,0 3-127,3 15 1,-1 0 25,-3-17 0,-1 1-154,0-2 1,0 4-1,0-6-2226,4 22 2033,-5-26 0,1-2-785,0 2 935,0-7-2022,-3-6 2383,-2-5 1,-2-9 0,-2-2-1</inkml:trace>
  <inkml:trace contextRef="#ctx0" brushRef="#br0" timeOffset="18767">15073 4527 20761,'-43'-21'431,"0"0"0,4 1 1,8 7-297,20 12-74,5 1-27,3 0 5,4 1 12,5 1-1,4 2-28,7 1-22,26 1-39,-3-2-721,22 0 704,-22-3 0,-1-1 22,23-2-750,-20 1 0,-1-1 761,13-3 23,-3-4-381,-19 0 1,0-1 403,12-8-1,9-7 17,-24 6 40,-3-1 33,-5 1 837,2-5-282,-10 3-253,-2 1 29,-9 5 5,-4 7 1443,0 0-1537,-2 1 936,0 1-1049,1 2-29,-1 1 46,1 2-185,1 0-40,0 1-10,0 2-12,-1 3 11,-1 3-16,-1 6 0,-1 5-6,-1 4-12,2 4-1869,0 2 1870,2 4-205,3 16 98,2-10-83,3 10-2827,4-15 2569,3-3-191,1-2-302,2-2-459,0-4-931,0-2-4043,-1-5 6385,-1-2 0,-7-8 0,0 0 0</inkml:trace>
  <inkml:trace contextRef="#ctx0" brushRef="#br0" timeOffset="18941">15848 4045 19305,'5'13'-2458,"-5"-7"0,17 16 1,-11-16-1</inkml:trace>
  <inkml:trace contextRef="#ctx0" brushRef="#br0" timeOffset="19319">16378 4285 19372,'0'-4'2739,"0"1"33,0 3-2548,-68-25-67,38 23-36,-26-1 0,1 5-1490,21 19 1380,-18 14-11,32-9-11,0 14 11,10-9 0,1 11 0,12-15 0,5-2 343,20 6-355,19-3-10,6-2-255,-22-16 1,3-2 253,5-3 1,0-2-2624,22 1 2648,-21-4 1,0-1 3,10-4 22,-3-6-11,-7-2 33,-4-4 6,-6-2 489,-5-3-455,-7-1-6,-5-3 0,-5-2-11,-5-2-6,-5-4 0,-6-1 73,-18-19 58,0 14-131,-1 5 0,-2 2 941,-10-1-977,13 12 0,-1 3 14,-13-1-17,1 6-17,1 6 242,3 5-264,4 5-894,4 4 855,3 6-79,7 4-56,5 3-103,7 15-138,10-8-162,7 11-1381,9-12 709,6-1-717,5-1-2341,5-3 4318,8 1 0,-20-11 0,-1-1 0</inkml:trace>
  <inkml:trace contextRef="#ctx0" brushRef="#br0" timeOffset="19645">17146 4243 20772,'0'-6'2975,"0"1"-455,0 5-2492,-38 18-17,27 1-4256,-29 18 4250,38-4 6,0 1 843,2 1-859,2-1-1,3 0-257,10 8 257,-3-13 1,8 5 5,-7-19 28,0-4 45,-1-6 11,-1-3 11,1-5-11,0-3 0,3-5 5,2-6 141,13-14-107,-4 1 3056,12-10-3056,-6 6-5,2 2-17,3-1-545,2 3 506,1 4-6,0 2 39,18 2-89,-14 9-549,12 3 548,-19 8-5,-3 8 23,-4 5-29,-3 6-28,-5 7-50,-4 4-2861,-5 6 2323,-6 3 407,-10-3 1,-2-1 0,3-3 0,-8 15 0</inkml:trace>
  <inkml:trace contextRef="#ctx0" brushRef="#br0" timeOffset="24759">12137 6878 21036,'-2'-37'131,"0"-1"1,-2-22-70,6 65 22,-1 5 533,3 11-561,0 9-94,1 11 60,0 10-1090,-2 11 1073,-1-28 1,-2 2-662,1 3 0,-2 0 636,0 3 1,-1 0-32,-1 2 1,1 1-45,-2 0 0,-1 0-79,1 0 0,-1 0-104,1 0 1,0-2-154,0-1 0,1 1-1387,0 12 1,1-1-424,1-16 1,0 0 2240,3 13 0,0-5 0,0-13 0,2-5 0</inkml:trace>
  <inkml:trace contextRef="#ctx0" brushRef="#br0" timeOffset="25633">12019 6983 17770,'-50'-30'151,"10"6"6,41 24 67,2 0 39,2 1-16,4 0-51,4 1-61,5-2-51,6 1-34,7-1-27,5-1-455,7-1 420,-8-1 1,2 0-771,22-2 768,-19 2 0,0-1-31,19-1 11,0 0-27,1 0-1,2-2 37,-31 3 0,1 0-15,16-3 1,2-1 47,-12 1 1,2 1-643,14-3 0,0-1 656,-11 3 1,-1 0-638,5-1 0,1 1 615,3-1 0,0 0-3,4 1 1,4 0 7,-1 0 1,5 0-1,-3 1-673,-11 1 0,-1 0 0,2 0 670,-2 1 1,3-1 0,0 1 0,-3 0-7,2 0 0,-3 0 1,1 1-267,1-1 1,1 1 0,-1 0 270,1 0 1,0 0 0,0 0 3,1 0 1,0 1 0,0 0-3,0-1 1,-1 1 0,1-1-265,1 1 0,-1 0 0,0 0 270,-1 0 1,0 0-1,2 0 10,-1 1 1,4-1 0,0 0 0,-4 0-115,4 1 1,-4-1 0,3 0 108,-4 1 0,3-1 0,-1 0 0,-4 1 4,-1-1 1,-5 1 0,4-1 40,14 0 1,3 0 0,-2 0-29,-15 0 1,-2 0 0,2 0-1,11 0 1,3-1 0,-5 1 15,2-1 1,-2 1 0,-1-1 0,0 0-4,0 1 1,-1 0 0,-1-1 0,0 1-6,-1 0 0,0-1 164,-1 1 1,-1 0-179,-2 0 1,1-1-1,-3 1 0,1 0-8,-2 0 0,-1-1 2,-2 2 1,0-1-6,-2 0 0,0 1 0,-3 0 0,-1 0 0,-2 0 0,-1 0 14,26 0-6,-7 0-10,-8 1-7,-10 0-22,-9 0 1490,-7 3-1204,-10 0 1393,-6 3-1562,-6 2-32,-4-1-1,-1 2 6,-2 1-1,-2 1 2862,0 1-2895,-2 2-22,-1 0 1535,-1 5-1552,0-1 6,0 4 0,0 1-1,2 2 23,0 3-28,1 2 0,1 3 0,0 4-5,0 2-629,2 4 629,0 3-12,2 2-11,2 3 17,2 1-12,4 3 18,1 2-12,4 2-3,5-1 1,2 1 10,-3-21 1,0 0-418,6 22 1,-1-1 408,-5-27 0,-1-2-28,6 31 23,-3-3-6,-3-4 0,-3-5 6,-6-6-6,-5-6 11,-6-5-1056,-8-6 1073,-5-4 458,-6-6-469,-6-4 194,6-7 1,-2-2-229,-22 0-303,17-2 0,1-2 298,-21-3 11,-3-1 27,30 1 1,1 0 5,-2 0 1,-1 1 5,1-1 0,-2 0 5,-16-2 1,-2 0-171,12 2 0,1 0 173,-15-1 1,1 0-15,14 2 1,1 0-4,-1 0 1,-3 1 8,-1 0 0,-4 1 0,1-1-730,-9 1 0,-4 0 735,8 1 1,-7-1 0,0 1-1,4 0-625,5 0 0,3 1 1,-2-1 614,0 1 1,-2-1 0,-1 1 0,3-1 0,-2 2 0,2-1 1,-1 1-261,-2 0 0,0 0 0,-1-1 258,-1 1 1,-1 1-1,0-1 0,-1 0 1,-1 1 0,0-1-3,-1 1 1,-1 0-1,1-1-236,-2 1 0,1 0 1,-1 0 235,0 0 1,0 0-1,0 0-98,1 0 0,0 0 0,-4 0 89,15 0 0,-4-1 1,-1 1-1,0 0 0,4 0 28,-1 0 1,3-1 0,0 1 0,-2 0-19,-12 1 0,-4 0 0,1 0 0,5 0-4,2 0 0,3 0 0,1-1 3,-1 2 1,1-1-1,-1 1-2,2-1 1,1 0 0,-1 0 1,1 1 1,1-1 0,-1 0-8,2 0 0,1 0 0,-1 0-13,1 0 0,1-1 0,0 1-41,2-1 0,-1 0 0,2 0-159,2 0 0,0-1 1,-2 0 227,-14 0 0,-3 0 0,8 0 0,12-1 0,4 0 0,-14 0 0,0-1 0</inkml:trace>
  <inkml:trace contextRef="#ctx0" brushRef="#br0" timeOffset="30028">13770 6982 22851,'-1'-49'1086,"1"9"-828,0 38 2117,0 2-2375,0 3 16,1 4 7,2 7-12,1 5-5,2 6 5,0 4-11,1 4-1638,0 3 1650,1 2-7,0 1 1,-2 2-1,2 3 7,-2 2-1,-2 3 11,0 0-5,-3 3 5,-2 1-10,-3 2 4,-2-1 7,-5 1-18,-1-1 12,-1-1 0,1-1 11,1-3-22,1-3 16,3-5 0,2-6 69,2-3-63,2-4-11,1-1 11,0 3-17,0-9-5,0 1 5,0-12 6,0-1 16,0-4 1228,0-1-1177,0-3 695,0 0-718,1-6-49,1 3-12,-1-5-62,0 3-95,-1 0-190,0-2-403,0 0-897,0-1-3926,-1-1 5573,0-4 0,0 6 0,0-1 0</inkml:trace>
  <inkml:trace contextRef="#ctx0" brushRef="#br0" timeOffset="30721">12646 7521 14671,'0'-8'4122,"0"3"-3315,0 5-141,12-70-767,-6 43 342,1-14 1,1 1 553,3 16-487,-5 8-3380,3 0 3223,-5 10 886,-1 2-964,-1 3 150,1 2-133,0 3 409,1 4-348,0 6-39,1 4 6,-3 6 3358,0 5-3361,-7 14 0,-3 2-93,-1 6-1707,0-5 0,-2-1 1708,1-8-6,1-3-2275,0-5 2281,5-3-18,0-5 12,3-4 0,1-3-6,2-3 12,0-3 2273,3-1-2206,1 0-34,-1-4 3403,2 0-3398,-3-3 18,0 1-11,2-1-1,0 0-22,1-2-6,3-1-17,1-2 6,3-2 0,2-2-3403,4-1 3392,4-2-974,4-2 963,3-2-17,4 0-40,3-2-100,2 0-236,1 1-570,0 0-1727,-1 1 2684,0 0 0,-19 7 0,-3 2 0</inkml:trace>
  <inkml:trace contextRef="#ctx0" brushRef="#br0" timeOffset="31507">15302 6931 19498,'2'-39'502,"-1"0"0,1 2 1,0 10-184,0 20 1067,1 2-1055,-1 1 155,-1 3-368,0 0 174,1 1-197,0 0 672,2 2-671,2 0-12,0 2 100,5 2-111,-3 0-6,3 1 1,-4-1-12,-1 0 51,3 4-57,-2 0 0,2 5-3380,-3-1 3392,-1 4-1,0 3 6,-1 4 1,-1 4 4,-1 3-4,-1 4 24,-1 1 0,-1 1-52,-1 12-15,1-10 0,-1 0-2260,-2 7 2269,-1 4 5,0 2 1557,0 2-1545,0 1 10,-1 0-10,1 2-7,2-17 1,0 0-649,1-9 1,0-1 619,-1 8 1,1 1 5,-1-6 1,1-1-17,0 13 5,1-7 0,0-1-11,1-5 11,0 12 12,0-28 2349,1-4-2462,0-4 723,2-4-1020,-1-2-1932,6-6-1635,2-3-5730,4-5 9684,-2 0 0,-5 5 0,-3 1 0</inkml:trace>
  <inkml:trace contextRef="#ctx0" brushRef="#br0" timeOffset="32229">16250 7115 19580,'0'-7'2368,"0"2"-1701,0 5 689,0 0-1289,-6 16 6,4-3-1,-4 15-4,8-6 4,0 2 1,1 2 39,1 15-17,-2 5-11,-4 14-901,-3-13 839,-3-5 6,-1-16-17,0-2 29,-4 6-29,4-9 0,-1 2 0,5-12 17,2-4 79,1-4 940,1-1-391,1-2-578,0-7-28,1-1 1,0-7-6,1-2-12,5-28-22,-2 13-1977,3-23 1977,-1 19-5,0-3-86,1-3 92,1-2-1,2 0 14,-2 13 0,1-1-14,6-13 9,-1 9 0,1 1-4,4 0-639,15-14 635,-14 27-1,6-1-445,-7 13 434,-2 2 1691,9 4-1696,-8 2 96,4 3-80,-9 4 758,-3 4-769,0 11 336,-7-1-341,1 8-1,-8-3 0,-4 3-16,-5 2 5,-6 2 6,-3 0-1113,-4-2 1112,-1 0 7,1-3-1,1-2 12,2-3-1,3-5 7,2 0-7,1-6 1,4-1 16,2-2-5,2-3 246,4-1-184,1-1 1131,2-2-1232,0 2 27,3-1 1,1 2 16,4 1 23,27 7-34,-7-4-831,26 5 815,-11-6-1,4-1-27,2 1-29,0 0-84,-2 0-167,-3 0-365,-3 0-554,-4 2 1232,15 6 0,-29-9 0,8 5 0</inkml:trace>
  <inkml:trace contextRef="#ctx0" brushRef="#br0" timeOffset="33595">13761 6914 8718,'-4'-7'4532,"1"1"-3289,3 6 4907,0 0-5718,2-52 368,1 32-71,2-37-438,-1 48-89,-1 4-101,-3 4-118,0 0 23,0 6 44,0 1-5,0 7 16,-3 8-49,1-3 10,-3 14-16,3-14 10,0 5 1,2-9-6,0-1-5,0 3 5,0-6-5,1 2 251,0-8-27,1-2 937,-1-1-1116,-1-6 119,0 0-22,0-5-5,-2 1 17,-3-8-62,1 2-5,-3-5-26,1 6 7,1 0-104,1 1 10,1 0 52,-1 2-3,2 1 26,1 0 39,0 2-29,1 2-8,0 1-116,0 4 74,1 1-2,3 7-205,1 1-117,3 7-184,0-1-283,-2 2-447,1 2-817,-2 3-2558,-2 1-4518,1-2 9135,-2-2 0,-1-8 0,0-4 0</inkml:trace>
  <inkml:trace contextRef="#ctx0" brushRef="#br0" timeOffset="34330">15324 6756 22274,'7'-31'873,"-1"-1"1,3-16-426,-10 44-319,0 4-107,1 5 1,0 1-1,0 6-5,0-1-12,-2 1 1,2 2 16,-2-1-10,1 1 21,0 4 6,0-3 34,0 2 17,1-8 61,0-3 79,0-4 1215,0-2-1434,0-6-56,0 3-503,0-6-9283,1 7 8825,0 0 0,0 2 0</inkml:trace>
  <inkml:trace contextRef="#ctx0" brushRef="#br0" timeOffset="35706">14567 7607 11306,'0'-4'3871,"0"1"582,0 3-3977,3-62 801,-4 29-1093,2-3 1,-1 2 186,-3 13 245,-1 14-348,0 4-234,-3 0-34,-2 6 28,-3 3-22,-5 6 10,-5 4 7,-4 3-12,-2 3 0,2 1 0,0 1-22,-5 7-139,7-7 0,2 0 133,6 0 0,6-3 6,4-3-6,4-1 12,4-4 16,3-1 0,3-3 0,5-2 17,2-3 6,2-1 11,2-3-23,2-2 56,12-6-33,-7-2 11,9-7 0,-10 1 0,-1-1-5,-1-3 33,-1 0-17,-3-2 22,-2-1 285,-2-2-313,-3-2 23,-3-1-17,-4-3-2949,-1-1 2966,-3-2 11,0-2 0,-2 1 29,0 1-18,-1-1 40,-1 4 16,1 0 12,1 3 27,0 4-38,1 2-17,0 4-40,0 3-5,1 3-34,-1 4 6,2 3 2882,-1 3-2955,0 0 0,1 3 11,0 4 29,4 11-29,0 1 11,1 9-22,-2-2 11,-1 3 6,-2 5-17,-1 1 17,0 5-17,-1 0 6,2 22-1245,1-14 1178,1 15-107,2-20-185,-1 2-421,2-3-771,0 2-2387,0-3 3932,1 5 0,-4-22 0,0 0 0</inkml:trace>
  <inkml:trace contextRef="#ctx0" brushRef="#br0" timeOffset="37391">17892 6042 14583,'36'-32'190,"0"0"0,0 0 1,-2 2-1,-1 1 1,-2 5 117,20-7-166,-23 15 1,1-1-228,2 0 1,0-1 193,2 0 1,1 0-18,0-1 0,0 0-19,1 0 1,1-1-18,-2 1 0,3-2 31,5-3 1,3-2 0,-3 2-482,-2 1 1,-1-1 411,1 1 1,2-2 0,-6 3 43,14-10 5,-6 1 17,-9 3 39,-6 2 745,-7 3-683,-8 2 443,-6 2-180,-14-12-157,-23 2-101,-9-3-1590,-5 10 1540,7 11 11,12 4 6,2 3-1085,-14-2 1096,16 3-36,-9-1-15,21 3 6,1 1-117,4 0 1693,2 0-1654,9 4 3387,1 0-3388,10 4-3391,1-1 3358,4 1-69,18 6 75,12 5-17,0 2-826,1 2 815,-18-3 0,-2 2-34,-4 0-106,-3 3 11,-5 1 2792,-5 1-3061,-5 1-263,-6 1-3202,-3 1 2019,-6 1-1329,-4 0-5155,-2-2 7796,-1-5 0,4-12 0,1-5 1</inkml:trace>
  <inkml:trace contextRef="#ctx0" brushRef="#br0" timeOffset="38222">19770 5203 18543,'0'-5'1490,"0"2"936,0 3-2270,11 43-88,-7-19-18,9 34 6,-10-31-6,-1-1 51,-1 11-50,-1-11-7,-3 9 1,-1-14 0,-2-1 5,-1-3-5,1-2 39,0-2-5,3-5 100,0-3 862,3-3-940,3-10-56,-1 1 11,4-9 6,1 0 55,5-12-61,-1 4-5,6-9 33,4-6-45,-3 9-505,6-10 494,-6 14 17,0 1-28,-1 4-6,-1 2-11,-1 3 11,-1 4-11,0 2-22,6 1-6,-6 4-17,6 2-11,-5 3-3234,0 3 3178,2 3 5,-1 4-13,2 2-59,-2 4-40,0 0-89,-1 3-89,-1 1-2284,0 1 1975,0 0-197,17 20-229,-7-15 96,15 12-219,-10-21 454,4-3 370,3-3 207,4-5 140,2-2-45,21-7 235,-16-3 123,-8-3 1,-2-2 3049,3-6-2554,-7-5 0,-2-3-232,-5-3-34,8-18 0,-23 20 18,-1 2-1,-3 1 866,0-3-418,-4 4 598,-4 3-1292,-3 8-79,-4 8 250,0 3-317,-4 3-12,-2 3 7,-4 4-18,-2 4-5,-3 4-3403,1 2 3386,-1 2-11,2 2-1829,2 0 1807,3 1-284,2-1 278,4-2-61,4-1 56,2-1 2340,3-3-2341,4 0 6,3-3 2570,14 3-2514,13-5 6,16-2-12,-6-9-614,1-7 631,-14-4 0,-2-2 17,-3-3 28,-1-1 101,1-11-107,-8 5-22,1-9 122,-11 8-122,-3-2 6,-2 0 5,-2 1-11,-4 1 11,-3 2 101,-17-12-145,7 14-18,-13-8-10,11 17 1141,-9 2-1214,-1 3-18,1 4-32,6 5-52,9 2-60,2 4-466,-1 9-3229,6-2 3246,1 7-1627,11 3 636,2-6-1053,8 6-2644,2-9 4806,6 2 0,-11-10 0,0-1 0</inkml:trace>
  <inkml:trace contextRef="#ctx0" brushRef="#br0" timeOffset="38687">21673 5214 17919,'-27'-40'522,"1"0"1,1 3 0,2 9-142,1 21 773,-1 2-885,-1 2-62,-1 3 73,-11 9-184,8 0 259,-7 8-327,11-1 6,0 2-12,2 4-5,0 2 11,2 2-794,-6 14 772,7-8-17,-2 7-6,10-13 0,4-4 420,4-1-420,2-5-50,10 3 39,1-7 11,10 0 23,12-8-6,-4-7 0,14-3 17,-8-7 39,14-14-23,-13 4 256,8-12-238,-21 6 61,2-22-56,-9 9 0,-1-16-6,-10 14 6,-2 0-5,-1-2-1,-2 1-149,-3-18 160,1 17-1289,-1-12 1324,3 23 16,0 3-314,0 2 359,1 6 626,0 3-604,0 3 183,0 5-205,0 4 1307,1 2-1408,-1 4-56,1 1 12,-1 10 447,0 3-436,1 10-6,0 3 5,0 5-11,0 5-16,1 22-26,0-24 0,1 0-215,-1 1 1,0 1 105,3 9 0,-1-1-3399,2 8 3315,-1-16 0,0-1-549,4 13-2587,1-1 1451,2 0-1798,1-2 3707,5 3 0,-9-22 0,0-2 0</inkml:trace>
  <inkml:trace contextRef="#ctx0" brushRef="#br0" timeOffset="39191">21918 5148 14768,'-2'-6'3579,"1"2"409,1 4-3915,1-6 62,0 5 16,2-3 6,2 6-12,2 0-5,3 0-50,2 0-17,2-1 95,20-1-112,-12-3-6,13-1 0,-17-2 12,-2-2 11,0 0 11,-1-2 0,-1 0 145,1-7-117,-6 4 0,0-4-5,-6 6 72,-3-4-22,-6 2-96,-1 1 1,-4 4-6,0 5-28,-1 1 39,-6 2-67,3 2 39,-2 1-5,5 3-17,2 0 39,-3 8-39,3-3 33,-5 16-39,6-1-5,1 4-12,4-2 6,5-6 0,2 0-11,3 0-3392,5 1 3347,2-1-1539,4 2 1382,1-2-1143,15 6-280,-7-9-3830,10 3 5038,-7-10 1,-14-6 0,-1-1 0</inkml:trace>
  <inkml:trace contextRef="#ctx0" brushRef="#br0" timeOffset="66632">12438 8258 19983,'20'-47'269,"-5"10"-247,-15 37 40,0 0 38,0 3 169,0 4-118,-2 2-28,-1 4 219,-7 5-174,2-1 11,-6 8 6,1-4-28,-3 3-11,-3 4-527,-4 3 482,3-5 0,-3 1-946,-14 17 884,11-14 0,-2 1 0,6-7 1,1-1-1,-2 2 0,0 1-8,-1 0 0,0 1 2,0 0 1,0-1-3,-1 1 0,1 0-594,0-1 1,0 0 615,1 0 1,0 0-7,0-1 1,1 0 11,0 1 0,0-1-20,1 1 0,0-1 0,0 2 0,-1-1 14,1 1 1,1 0-12,-1 0 0,0 0 2,0 0 1,1 1-9,0-2 1,-1 1-1,1 0 1,0 0-4,-1 0 1,1-1 8,0 0 0,-1 0-6,2-1 1,-1 0 25,-18 21-1,2-1-10,3-5-332,3-3 314,3-4-2143,4-2 2121,2-4 0,5-2 373,2-2-401,5-4 789,3-1-2553,3 4-3367,4-8 4670,4 3 1,-2-11 0,2-1 0</inkml:trace>
  <inkml:trace contextRef="#ctx0" brushRef="#br0" timeOffset="68757">7422 10429 16740,'3'-38'644,"-2"15"-583,-2 70-16,-1-7-12,0-2 1,-2 1-709,-1 9 661,1-15 0,1-1-25,-4 14-180,2-14 1,-1 1-331,-3 17-2999,2-9 1,0 0 35,0 4-493,0 8 3700,5-26 1,1-12 0,1-8 0</inkml:trace>
  <inkml:trace contextRef="#ctx0" brushRef="#br0" timeOffset="70437">7409 10442 12847,'44'-32'627,"-1"5"-470,-9 25-5655,5 0 5632,4-1 18,4 1 1203,3-1-1271,5 0-23,-13 0 1,1-1-488,-8 1 0,0 0 457,12 0 0,0-1-12,-11 0 1,-1 0-803,19-1 0,0-1 791,-11 2 0,-1-1 3,15-1 1,-1 0 576,-15 2 0,-1-1-574,1 1 0,1 0-3,-2-1 1,3 0 13,18-2 0,0-1-276,-15 3 0,2-1 260,4 0 1,4 0-1,-5 0 213,-3 1 0,-2 0-214,14-1 1,1 0 2,-18 2 1,-2 0 2,2 0 0,0 0 2,0 1 1,1-1 98,2 1 1,0 0-105,0 0 0,0 0-3,1 1 1,2 0-118,-4 0 1,4 0 0,-2 0 108,6 0 0,3 1 5,4-1 1,7 1 0,-7 0-386,-3 1 1,-3-1 382,-6 1 1,2 0 0,-4-1-4,5 1 0,-4-1 0,1 1 0,0-1-305,-2 0 0,1 1 305,-4-1 0,2 0 11,16-1 0,0-1 356,-15 1 1,0 0-357,13-1 0,-1-1 0,-19 2 0,1-1 3,16-1 0,0 0-8,-13 2 0,-1-1-75,14-1 1,-1 0 76,-18 1 0,-2 0 0,1 0 1,0 1 5,-2-1 0,1 0 3,-2 0 0,0 0-71,0 1 0,-1 0 132,30-4 6,-2 2 1416,-3 0-1433,-18 2 0,0 0 610,18-1-652,-21 1 0,-2 0 20,9 0-461,-6 1 449,-5 0 2381,-4 1-2381,-4 0 375,-9 0-150,-3 0 346,-9 0 528,-3 0 1622,1 2-2737,-2 0 22,-1 2-17,-1 1 1,-1-1-1,0 2-5,-1 1-11,0 2-6,0 0 0,0 2 11,1 1 6,-1 1-12,1 1 1,-1 1 5,0 2-11,0 1 11,-1 2-5,0 1-1,-1 3 1,0 1 0,1 5-1,0 1-5,2 4-490,0 4 501,2 2-5,2 3-1,0 1-11,2-10 1,0 0 5,1 20-674,1-18 1,1-1 678,1 16-5,3 0 0,0 0 6,1-1-6,-3-13 0,0 0 11,3 18-11,-4-19 0,0 0 0,-2 10 17,-2-1-141,-1-3 152,-5-3 5,-1-3-5,-7-5 51,-9 9-40,1-12-486,-7 4 475,4-14-2287,-12 4 2293,6-7-1226,-8 1 1209,10-8 74,2-3-96,1-2 27,-9-2-22,8-1 6,-7-3-1,9-1 1,-2-3-6,0 0 0,-3 0 282,0-1-271,-3 2 0,-1-2 1959,-2 2-1964,-2-1-17,-4 1 0,-2 0 2566,-4 1-2567,-5 1-2026,-2 0 2038,-5 1-17,-2 1-669,-2 0 674,30 1 1,0 0-294,-1 0 0,0 0 293,1 0 1,-3 0 3,-13 2 0,-2 0-4,12-1 1,-1 0-372,-12 2 0,1 1 369,13-2 0,2 0-6,-2 1 1,0 0-1,0 0 1,-3 0-29,-18 1 1,-1 1-331,13-2 1,0 1 354,-15 1 1,0 0 14,16-1 0,3-1-146,-2 1 0,-1 0 140,0 0 0,0 0 2,-1 0 1,-1 0-11,2 0 0,-3 0-5,3 0 1,-3 0 0,3 0-335,-8 1 0,0-1 333,7 0 0,-1 0 0,2 0-14,-2 0 0,1-1-14,1 0 0,-1 1-9,2-1 1,0 0-1,0 1 1,0-1 135,1 0 1,1 0-128,-1 0 0,0 0 496,1 0 1,0-1-472,0 1 0,0 0 14,2-1 0,-1 0 9,1 1 0,0-1 8,0 0 0,2-1 5,-1 1 1,1 0-1,1-1 1,0 0-6,2 0 0,-1 0 8,2-1 1,0 1-7,1-1 1,1 0 399,-30 0-379,4 0-7,20 0 1,-1 0 0,-16-1-12,20 1 1,1-1 11,-7-2 11,3 0-17,4 0 6,4-1 6,2 0-1,3 0 17,3 0 1910,3 0-1877,3-2 997,2 2-951,3 0-1,3 0-22,1 2 1455,3-2-1471,2 2 826,0 0-849,0 0-297,2 1 241,-2 0 73,0 1-6,-1 0 0,-1 1 0,-1 0-28,-2 1-5,-1 1 0,-2 0-6,-1 0 0,-1 0 5,-1 1 12,0-2 17,0 1-23,0-2-6,1 1-16,1-1 6,2-1-12,0 1 11,2 0-5,1 0-11,1-1 22,2 0 0,-1 0 17,2 0-11,-1 0 16,0 0-5,0 0-6,0 0 34,-3 0-39,0 0 22,-4 0 78,-3-3-61,3-1 0,-4-1-1,4 2 12,0-1 17,2 1 0,0-1-6,3 1 6,0 0-11,2-1-6,0 2 0,2-1-23,0 0-5,1 1-11,0 0 33,0-2-50,0 2 6,0-3-1,-1 2-16,1 0 39,-1-2-28,1 1 23,-1 0-7,0 1 1,-1 1-6,0-1 1,0 1 4,1 0-10,0 1 212,0 0-150,1-1-68,0 1-17,0-2 0,0-3 6,0 1 0,0-5 33,-2-3-22,1 1 0,-2-6 11,0 1-11,0-1-11,-1-4 5,-1-3-10,1-3 4,0-5 1,1-5-217,2-4 208,1 10 1,0 0-3325,5-17 3313,-2 17 0,1 0 3,8-7-2227,7-11 2216,-3 15-601,5-6 461,-7 17-310,0 5-441,-1 2 789,-1 3-5023,-2 4-2167,-2 4 7303,-2 2 0,-3 3 0,-2 0 0</inkml:trace>
  <inkml:trace contextRef="#ctx0" brushRef="#br0" timeOffset="71117">7898 10852 16216,'14'-49'980,"0"-1"0,1 1 1,-2 7-533,-4 20 319,4-8-53,-7 16-372,1 0 52,-4 7-197,-1 3-19,-2 2-173,1 1 168,-1 5-73,0 22-72,-2-3-16,-3 20 10,-4-10-11,-3 6 12,-4 2-18,4-10 1,-2 3 8,-2 7 0,-1 0-1628,4-7 0,1-1 1614,-1 3 0,2-5 0,6-4-6,2-7 23,2-3 11,7-3 6,-1-5 72,13-1-39,-3-5-5,7-3-6,-3-3 50,14-6-67,-5-1-27,10-4 10,-9 2-59,1 0 1,2 1-177,9-6-143,-8 5 1,0 1-961,5 0-8515,14-3 9736,-18 6 0,-1-1 0,-24 7 1</inkml:trace>
  <inkml:trace contextRef="#ctx0" brushRef="#br0" timeOffset="71619">9030 10610 13676,'4'-52'1846,"0"-1"1,0 5 0,-1 7-890,-2 11 1099,0-8-1580,-3 18-73,1-5-106,-2 18-107,0 4-100,2 1-45,0 2-3420,0 8 3403,1 3 11,1 12-22,1 4 72,4 26-44,-3-18 0,-1 2-474,1 1 0,-1 0 448,0 5 1,-2-2-6,0-8 0,-1-1 3,0 2 0,-1 2-3,-3 17 0,-1 0-989,2-11 1,-2-1 979,-1 13 1,0 0-15,1-3 1,-1-3 406,3-11 1,-1-1-433,0 8 1,1-1-280,0 9-107,2-6-464,1-5-674,2-4-6928,1-7 8486,1-6 0,-1-11 0,0-7 0</inkml:trace>
  <inkml:trace contextRef="#ctx0" brushRef="#br0" timeOffset="72426">9951 10879 18286,'2'-40'315,"0"1"0,1 2 1,-5 10 989,-7 20-1025,-10 3 243,2 2-439,-7 3-22,3 3-29,0 5 6,-3 4-16,-2 4 22,-17 15-40,10-6-648,-11 12 654,15-8-16,1 1 5,4 2-23,3 0 18,4 0-1,4-1-11,4-2 587,4-3-581,10 12 44,4-18-21,8 7 4,1-20 7,3-5 16,3-3-5,3-5 5,0-3 951,1-6-956,0-2 5,0-2 0,-1-4-253,-1-2 281,-1-2-3209,6-19 3215,-9 10 0,4-16-427,-12 11 433,-1-3-7,-1-4-952,-1 2 0,-1-2 1065,2-10-34,-3 13 0,-1 2 263,-4 4-150,-1 5-52,-3 5-105,-1 5 2126,-2 3-1919,-4 1 175,2 10-483,-1 0 3380,5 10-3402,0 3 21,1 3 12,-1 6-3387,1 3 3398,0 5-2290,0 3 2256,1 4-71,0 2 83,1 4-12,1 2 0,-1 3-30,-1 2 0,1 2-954,-1 13 886,0-11 0,0 0-215,-1 4 1462,0 2-1687,0-2-424,2 2 1205,3-2-2808,5-2-3523,6-3 6094,4 0 0,-8-22 0,0-2 0</inkml:trace>
  <inkml:trace contextRef="#ctx0" brushRef="#br0" timeOffset="72876">10778 10625 14027,'-2'-46'900,"0"-1"0,0 5 0,0 6-279,0 8-89,0 5 659,-1 5-799,0 2 904,-1 4-1044,1 3 443,1 3-611,1 4 1080,0 0-1164,1 10 725,2 1-708,1 10 6,3 4-12,2 5 0,2 6-11,-1 3 8,-2-6 1,-1 2-1700,-2 6 1,-1 0 1690,2 2 0,-3 0-6,-2 2 1,-2-1-222,-2-9 1,0-1 189,-2 2 1,-1 0-316,-1 0 1,-1 0 258,1 0 1,0 1-59,-1-2 0,0 0-70,1-1 0,0-1-458,-6 27-312,3-7-465,2-6-1113,3-9-7262,3 1 9538,1-17 1,2-2 0,0-15 0</inkml:trace>
  <inkml:trace contextRef="#ctx0" brushRef="#br0" timeOffset="73440">11247 10674 21299,'36'-4'145,"-7"8"826,-27 25-943,-2 3-11,2 0 33,-2 14-33,0-13 0,0 8-6,0-15 6,-3-3 5,0-2 6,-3-2 0,0-3 6,-1-2 16,1-3 351,1-3-294,0-3 224,2-2-180,0-2 538,1-1-594,0-3-50,0-2-11,0-4 16,-2-14-22,3 3-11,-1-13 5,4 3-27,2-3-1455,4-5 1471,3-3 1,2-1 4,2-1-4,2 1 10,-1 1-2912,1 3 2918,0 2 6,0 4-360,-1 1 354,0 5-1829,-1 2 1813,1 4-7,-1 4 399,2 4-398,0 3 5,2 5-11,2 1 2012,-1 3-2040,12 11 22,-9 2 1,8 11-1,-13 0-5,-2 3 391,-5 3-414,-4 20 28,-9-9-22,-8 17 12,-10-15 2640,-4-1-2640,-6-2-293,-2-6 315,0-5 11,0-6-6,0-4-11,0-3-128,-12 0 161,12-7 35,-6-1 4,20-7 1,5-2 6,6-4-12,3-3 546,4-3-517,6-1 16,4 1 5,6 0-5,4 1 6,5 0-23,3 4-5,1 0 22,17 5-67,-12 4 802,13 3-847,-14 6-56,3 2-2120,2 3 1419,5 2-4159,-11-3 1,0 1 3598,11 5 1,1 0 0,-32-15 0</inkml:trace>
  <inkml:trace contextRef="#ctx0" brushRef="#br0" timeOffset="75025">16264 8102 21338,'-8'-32'880,"2"5"-427,6 23-223,0 1-28,0 1 330,0 1-504,1 5-28,1 0 16,1 4 1,2-2-17,0 2 45,3 0-34,0 0 0,1 1 1,2 2-12,0 1 5,1 1-5,1 1 0,0 1 0,1 1 0,0 1 0,0 1 6,-1 1-6,1 2 11,0 0 39,6 12-22,-4-7-16,6 9-7,-5-8-16,11 15-962,-5-7 973,9 12 17,-6-11-11,2 1-1,2 2 1,2 2 5,1 2 0,2 0 12,0 0-12,2 0 11,-1-1-5,-1-1 0,1 1 5,-3 0 12,-9-12 0,0 0-1,12 17-19,-13-17 0,-1 0 9,9 13-7,-1-2 18,0 1 0,-1-1-1534,0 0 1516,0 0-4,-1-2-12,0 0 28,-2-2-23,-1-1-83,-4-3 95,-2-2-6,-3-3 22,-2-3-16,-3-3-2003,-2-4 1997,-2-3 1084,-4-3-1185,-1-3-212,-1-3-1232,-3-3 1534,-3-2 0,2 0 0,-1-1 0</inkml:trace>
  <inkml:trace contextRef="#ctx0" brushRef="#br0" timeOffset="77544">17243 10524 20526,'-11'-61'229,"3"15"-94,9 54 22,-1 5-12,1 6-33,-1 4 73,-6 16-73,-6 8-330,-2 1 280,-9 10-1141,10-26 1107,-4 7-531,8-17 525,2-4 3,2-3 65,1-6 301,3-2-65,0-4 1988,1-2-2085,1-5 464,2-3-609,2-6-11,3-3 6,1-3-12,2-3-6,1-3 1,1-1-6,2-2-283,0-1 278,2 0-12,1 2 6,-1 1 11,1 3 61,13-7-83,-11 13 16,17-5-44,-20 18 11,4 0-6,-5 7-11,0 1 6,2 3-6,1 3 0,0 1 5,1 3 1,0 1-12,-1 2-5,7 12-11,-7-6-1,3 8-3405,-4 11 3210,-7-16-62,2 13-930,-7-21 762,0-3-22,0-3-17,2-2-35,2-3-26,2-3 2938,2-2-3459,12-7 722,-4-1 145,11-7 107,-7-2-1380,2-2 1486,2-2-356,14-14 468,-12 7 56,-5 4 0,-2-1 79,0-3 39,5-8 39,-17 14 39,-2 1 6,-4 2 16,-4 2-10,-1 4-45,-2 0-40,-1 4-61,0 0-73,-1 3 2479,0 3-2607,-2 1 615,1 5-638,-2 2 5,0 6-22,-2 1 17,0 3-17,0 0 6,2 2 5,0 1-6,1 0-5,2 0 6,1 0 0,2 5-6,2-6 0,3 4 11,1-9-11,3-2 50,8-1-11,-4-5-5,8-2 72,3-7-55,-4-3 22,10-6 33,3-9 45,6-9-67,0-2-262,-3-2 273,-12 7 6,-1 0 0,-1-2 17,-2 0 10,-2 1-16,-4 2 17,-2 2 6,-4 3 49,-4-2-94,-2 7-23,-2 0-16,-1 8 11,-2 1-68,0 3-78,-1 0-118,2 2-515,-1 2 23,1 3-370,-1 4-366,-1 4 1430,-6 28 0,5-25 0,-4 18 0</inkml:trace>
  <inkml:trace contextRef="#ctx0" brushRef="#br0" timeOffset="78156">18618 10737 15042,'5'3'3972,"-1"-1"464,-4-2-4179,50-64-896,-31 38 712,11-13 0,-1 0 16,-14 13 1,1-5-17,1-2-17,1-5-9,-3 7 1,0-2-617,8-19 585,-7 16 1,1 1 28,6-17-17,0 2-11,1 1 11,-3 4 6,-1 3-6,-3 6 284,-2 4-245,-4 6 17,-3 5 11,-3 4 1,-3 5-24,-2 2-49,0 5-1,-1 1-33,0 3 396,-3 0-408,-1 4 18,-3 4 33,-13 16 0,2 1-17,-10 15-17,6-2 6,-1 4-387,0 5 387,1 2 0,2 2-3,8-13 1,1 0-4,-3 19 0,6-21 1,2 0-12,3 8-11,2-5 23,4-4-7,5-5-2945,5-3 2968,5-4-1276,3-3 1259,4-3 23,20-1-17,-7-6 0,16-2-1224,-13-8 1207,2-4 28,-11-3 0,0-2-5,15-8 2,-15 5 1,0-2 302,-1-4 0,-1-2-314,2-7 0,-1-1 8,1 0 1,-2-2-3,-1-2 0,-3-2-1,-8 8 1,-1 0 5,1-1 1,-1-1-6,-1 0 0,0-2 13,5-12 1,-2-1-3,-4 11 0,-1-1 6,2-9 0,-1 1 2039,-2-15-2002,-5 4 235,-4 3-225,-7 3 29,-2 5 4,-6 4 35,-1 4 150,-5-3-145,5 13 3186,-1 0-3225,7 15-34,3 3 125,0 4-192,2 4 391,0 5-374,1 5 0,1 8-6,-1 6 6,1 5-11,-1 7-1,1 5-2798,0 5 2793,0 5-11,-1 3 0,-1 5-1,-2-15 1,-1 1-1231,1-10 1,-1 0 1224,-2 13 0,-1-1 6,0-14 0,1-1-149,-1 1 0,-1 0-28,1 0 1,-1 0-474,0-1 0,1 1-193,-1 0 0,1 0-1882,2-1 0,0 1 2736,0 6 0,2-3 0,-1 3 0,2-2 0</inkml:trace>
  <inkml:trace contextRef="#ctx0" brushRef="#br0" timeOffset="93338">4465 12870 19896,'-48'-2'149,"0"-1"1,2 1-1,5 6-1469,1 24 1393,-4 4-17,-2 6-20,12-8 1,0 2-32,9-7 1,-1 0-6,-7 7 0,2 1-659,-9 13 637,6-2-17,6-2-34,6-2-1915,8-4 1854,7-4-1062,7-3 983,8-5 170,8-3-344,9-5-145,7-4-56,6-3-101,7-4-151,5-2 74,6-3-34,4-3-128,-3-1 1,1-2 678,-22 2 0,-1 0 61,20-3 1,-3 1-20,-9-2 291,-8 2 2543,-9-2-1944,-8 1 1981,-7 0-1946,-5 2 332,-5 2-619,-5 0 1217,-2 2-1172,-5 1 45,-1 3 28,-3 0-28,-2 5-45,1 0-56,-2 2-62,1-1-61,2 0-73,3 0-84,2-1-56,4-1-45,2-3 12,2 0 38,1-2 68,3-1 471,17-5-482,-1-3-40,19-7-1574,-5-3 1530,6-6-1,5-4-16,3-4-11,2-5-20,-23 16 0,-1-1 2,2 0 1,-1-2-6,1-1 1,-1-1 2,1-1 0,0 0-9,-1-2 1,0-1-1,0-1 1,1-1-3,9-17 0,0-1-3,-9 12 0,-1-1 2,8-13 1,-1 1 0,-11 15 0,-2 1 11,0 0 0,-2 0-9,0 2 1,-1 0-1,-2 2 1,0 1 17,9-25-18,-5 7 34,-5 9 17,-6 8-92,-3 10 75,-6 7-22,-4 7 22,-18 11-22,-1 6 17,-16 12-12,11-1 1,1 3-1429,4-4 0,0 1 1414,-9 10 1,0 0-7,8-6 1,3 1-53,-2 1 0,0 1 47,1 2 1,1 0-1,0 2 0,1 0 0,0 1 0,2 1 0,1 0 1,1 1-10,1-1 1,1 0-9,2-1 1,2 2-43,1 9 1,1-1-1853,-1 18 1883,9-25 0,3-2-53,9 2-11,9-8-90,25-3 51,-3-11 1320,18-3-1354,-9-13 11,3-7-6,5-6 79,-27 4 0,-1-2-6,0 0 1,2-2-26,13-8 1,1-2 108,1-3 0,-1-2 12,0 1 0,-2-1 13,-4 2 1,-5-2-471,-6 2 0,-4-1 585,-3 4 1,-1-1 252,16-26-107,-28 21-230,-17 18 23,-15 14 100,-19 17-89,7 1 263,-14 12-291,11-5-11,0 2-12,2 2-10,-6 14-23,14-13 0,-1 10 2182,18-17-2176,4-2 3235,7 11-3258,4-16 6,6 7 5,2-19 12,4-3 399,4-1-389,2-6-3391,4-2 3386,1-6-156,16-13 167,-11 2 17,10-9 6,-14 6 0,-2 0-2187,-1-3 2193,-2 0-1,-2-2 6,-1 3 170,4-10-164,-8 14 16,2-3 23,-9 15 106,-4 6-134,-2 2 2246,-3 4-2291,-4 4 3381,-4 4-3393,-5 6 7,-3 5-627,-5 4 621,-2 3-6,-2 3-16,0-1 5,2 2-3187,4-4 3187,2-1 0,5 12-11,8-15 0,5 8 11,9-20 5,4-2 1,4-4 5,5-1 0,3-6 6,22-8 17,-8-1-223,-3-1 1,2-2 204,9-6-22,-16 7 1,0-2 16,10-9 1,-2-2 2920,-4 0-2909,-5-2 55,6-12-11,-12 12-1023,1-8 1062,-15 16 180,-3-2-124,-4 8-15,-3 0 1198,-7 4-1205,0 4-39,-4 0-23,2 3-11,0 2 62,-3 1-67,-1 3-51,1 1-5,0 3 1186,6 0-1186,1 2-6,1 2 5,2 0-3385,0 2 3391,4 1 28,1 0-39,4 1 6,3 1-6,31 20-6,-17-15-16,25 16 16,-26-21-5,-1 0-12,-4-1 3382,-1-1-3538,-2 4-445,-4-4 383,-2 3-129,-6-6-123,-2 1-2010,-9 6-1855,-12-2-128,-3 1 4486,-13-4 0,20-9 0,-1 1 0</inkml:trace>
  <inkml:trace contextRef="#ctx0" brushRef="#br0" timeOffset="93645">6860 12804 15391,'6'-10'4407,"-1"1"-2799,-5 9 1259,0 0-2621,-9-21-212,6 18-29,-6-15 132,11 25-132,1 2 7,5 3 4,3 1 35,32 21-46,-11-12 62,-3-3 1,0 0-68,9 2-6,-3-1 1,1 1-1,5 4-386,-10-6 1,-3 0 357,-11-2-22,-6-1-50,-6-1-68,-7 0-162,-5-1-1103,-16 5-1,0-5-1136,-10 2-2319,6-8-3417,2-2 8312,4-3 0,11-2 0,4 0 0</inkml:trace>
  <inkml:trace contextRef="#ctx0" brushRef="#br0" timeOffset="93803">6948 12803 24704,'-2'15'336,"-2"3"-297,-2 9-5,-2 3-45,-2 4-62,0 4-1327,-9 21-4250,3-11 5650,4-12 0,0-2 0,2-7 0,1 0 0</inkml:trace>
  <inkml:trace contextRef="#ctx0" brushRef="#br0" timeOffset="94420">8552 12681 19126,'-4'-5'2654,"1"2"-1785,3 3-830,71-49-5215,-32 34 5173,11-12 0,2 3-14,2 18 1162,6 2-1294,-15 0 1,1-1-91,-11 2 0,0-1 40,11 0 0,-2-1-372,14-3-252,-6-1-320,-5 0-397,-7 0-331,-7 0-179,-7-1 11,-8 1 2783,-8 1-2117,-5 0 668,-6 1 945,-20-3 567,5 6 353,-16-3 1810,13 7-1228,1-1 73,1 1-56,1 0-208,1 0-234,2 1-264,1 0-247,1 1-173,2 1-140,1 1-78,0 1-51,0 1-40,0 3-27,-1 3-28,0 2-51,-1 4-44,0 2-51,0 5-39,-1 3-22,0 4 16,-7 23-55,5-9-515,3-13 1,1-1 502,-5 17-22,0 1-62,0 2-1918,1 1 1683,1 0-252,3-1-420,1 0-1014,5 0-2551,1-1-4484,3-5 9029,2-8 0,-1-18 0,0-9 0</inkml:trace>
  <inkml:trace contextRef="#ctx0" brushRef="#br0" timeOffset="94779">9541 12804 20201,'-5'-4'2700,"1"1"-1434,4 3-1244,-11 26-5,15-9-6,-4 23 11,16-14-655,4 1 633,1 2-17,2 0 1,-1 1-35,-2 1-27,-2-2-68,0 12 79,-9-11 33,0 5-5,-9-17 210,-10-4-148,1-7 10,-7-5-33,4-7 45,1-4 6,2-4 489,3-2-439,1-2-28,3-1-6,1 0-17,1 1-3414,0 0 3392,2 0-17,3 2-5,2-1-12,3 1-16,3 1-28,3 0-85,4 0-184,3-1-219,3 1-296,4-1-343,4 0-508,1 0 2500,4 0-10460,16-5 9645,-18 8 0,-1-1 0,-27 10 0</inkml:trace>
  <inkml:trace contextRef="#ctx0" brushRef="#br0" timeOffset="95162">10168 12816 24581,'-8'3'39,"4"1"-28,11 2-11,3 0 6,10 2 22,-1-4-28,20 0 11,-13-6-33,11-1 11,-10-4 22,0-1-17,1-1 12,7-7-1,-10 3 35,11-12-18,-21 10 0,1-4 12,-12 7 0,-3 0-1,-4 2-5,-2 0 6,-13-1-17,2 5 11,-9-1 11,4 6 0,-3 1 23,0 3 83,-13 6-78,10 1-5,-8 5-11,13-1-17,4 0-6,0 3-17,4-1-11,2 2 0,3-1 0,3 1 0,2 1-23,2 0-21,3 3-3439,5-1 3282,4 2-1067,7-1 663,5 0-341,6-1-242,7 0-145,7-2-1176,7-2-2706,7-3 5215,-19-7 0,-2 0 0,3-1 0,1-1 0</inkml:trace>
  <inkml:trace contextRef="#ctx0" brushRef="#br0" timeOffset="95513">11098 12844 13956,'-1'-4'5932,"0"1"-2628,1 3-3091,-60-28-403,39 24 246,-14-10 0,2 5 128,20 19-123,0 2-16,3 2 0,1 1-11,4 1-12,1 0 0,3 0 270,1-1-275,3 0-3375,4-1 3397,3-1-6,4-2 23,11 2-39,-5-4 0,10-3-6,-8-4 12,10-6-1,-7-2 0,8-4 6,-11-2 6,0-2 16,-2-1 12,-1-3 16,-4 0 12,-2-1 16,-3 0 6,-3-1 3409,-3 3-3398,-2 0 1,-2 2 156,-14-6-196,3 10 0,-15-3 0,6 11 11,-3 3-5,-2 1-17,0 3 39,-12 10-67,9-1-17,-7 7-3398,13-4 3376,2 1-84,-4 12 0,4 6-68,3 2-139,8 2-1390,9 3-594,6-10 2269,6 14 0,-4-29 0,1-1 0</inkml:trace>
  <inkml:trace contextRef="#ctx0" brushRef="#br0" timeOffset="96286">11764 12754 18156,'0'-9'3434,"0"2"-2733,0 7 217,0 0-627,-4-60-72,3 43-96,-4-43-50,5 58-73,-1 4 11,1 4 45,-2 17-39,0 0-6,-1 13-3403,-3-2 3409,-2 2-2280,-3 5 2268,-4 2-516,1-10 0,-1 1 511,-12 19-94,9-18 1,-2-1 84,-1-3 1,-1-1 13,-1 1 1,-1-2 22,-14 18 1742,6-12-1535,24-28 2348,4-7-2532,9-13 2106,3-2-2145,8-11 4,2 1 1,4-2-3,-2 2 0,1 0-2856,12-18 2859,-10 14 0,1-2 27,0-5 1,-1 0-413,-4 7 1,0 1 389,4-11 1,1 0-972,-3 0 0,0 2 1033,9-19-28,-12 22 0,-1 2-1244,1-3 1357,-5 9 1343,-5 7-1372,-3 7 449,-3 7-539,-2 2 2230,-4 14-2274,-1 1-1,-5 14-5,2 0-5,-2 4 10,3 3-5,0 3-379,3 1 396,2 2-17,1 0 11,2 0-11,2-2 5,3-2-169,5-3 153,4-2 6,2-5-23,17 2 28,-6-12 0,11-1-29,-1-12 35,-11-5-6,7-6 173,-15-6-162,0-3 6,-1-4 0,-1-2-1,0-2-4,-2-3-1,0-1-367,-1-3 384,-1-3-22,-1-1 11,0-3-12,-1 0-5,1-1 17,-1 2 0,5-8-23,-6 16 2664,2-1-2664,-6 21 545,-4 6-646,0 3-109,-2 7-244,-2 5 216,0 5-1223,-1 5-1435,0 4-3226,2 2 6128,0 6 0,1-15 0,0-1 0</inkml:trace>
  <inkml:trace contextRef="#ctx0" brushRef="#br0" timeOffset="96670">12843 12791 15643,'0'-5'2459,"0"2"-107,0 3-2257,-69-14-17,40 20-50,-13-9 0,1 4 11,15 22 1,-6 13-29,12-8-6,-2 9 1136,15-13-1141,3-1 6,5-3 645,4-1-635,11-1-4,2-6-1,10 0 6,-2-8-17,3-3 0,4 0 598,3-2-598,1-2 12,2-2 4,-1-5 7,-2-3 5,-3-3 28,-4-3 511,4-12-308,-8-7-119,-4 1-23,-10 2-5,-9 11 94,-4-9-117,-3 10-5,-6-7-39,-1 14 17,-9-2 710,3 7-761,-7 1-16,-2 8-29,6 6-11,-5 2-78,11 4-101,1 5-185,3 2-269,2 4-420,2 2-896,3 4-2285,2 0-4957,1 0 9236,1-4 0,0-10 0,0-6 0</inkml:trace>
  <inkml:trace contextRef="#ctx0" brushRef="#br0" timeOffset="97432">13567 12827 24239,'-55'-16'117,"0"1"1,4 2 0,5 7-1759,3 22 1697,0 2-22,4 3-6,4 1-17,6 1 0,6 1 1,7 0-12,7-1-6,4-1 540,8-1-550,5-4 29,6-2-13,5-3-11,17-1-1,-5-6-4,15-1 316,-9-6-300,2-3-17,1-5 17,2-4 11,-1-5-11,-2-4 22,-1-4-784,-3-5 790,-4-3 6,-2-4 16,-3-2 45,-5-4 1,0-2-52,-7 16 1,-1-1-387,6-18 1,0-1 425,-1-6 22,-7 19 1,0-1 28,4-16-57,-6 21 0,-1 1-306,0-3 402,-2 5-6,-4 5 452,-1 6-474,-1 4 690,-1 5-741,0 5 1084,-1 2-1162,0 3 526,0 1-527,-4 12-21,0 1 10,-3 12-5,0 2-396,0 5 401,1 5-16,0 6-594,1 6 566,0 5-29,1 6 12,3-29 0,0 1-31,1 0 1,0 2-178,-1 11 1,2 1 115,0-13 0,0-1-369,2 8 1,1-1 247,5 5 50,5-8-66,3-5-174,1-8-677,4-5 380,0-6-28,2-6 34,1-3 591,-1-3-367,2-5-28,11-11 537,-7 0 95,9-11 68,-10 5 83,-1-1 79,-1 0 836,-1 1-618,-2 3 1315,-1-1-1270,-9 7 260,-3 1-528,-10 7-79,-5 3 145,-13 1-229,2 3-22,-9 1-34,9 2-39,-3 4-17,8 2 0,2-1 5,9-1 18,5-4-1,3-1-5,5-1-11,4-1-6,14-2-6,-4-4-16,11-2-1,-7-4-3397,0-1 3431,1-2-16,-1-2-558,0-2 591,-2-2-44,-2-2 55,-4-1-237,-2-1 293,-5 0 225,-3-8-147,-6 9-33,-7-5 11,-7 12-39,-7 3-28,-5 2 6,-3 2-12,-2 3-16,0 3 16,1 1 2952,1 4-2991,2 1-11,1 5 804,3 3-821,-1 3 387,2 3-387,-7 14-28,6-5-11,-4 13-206,11-9 178,3 1-84,4 4-156,9-1-371,3 2-717,11 1-1663,6-2-6812,1-3 9017,0-6 0,-13-13 0,-5-7 0</inkml:trace>
  <inkml:trace contextRef="#ctx0" brushRef="#br0" timeOffset="98820">15455 12311 23917,'-34'-13'53,"-1"0"0,-25-3-47,35 36-629,-1 4 623,-3 2-1045,0 3 1073,-1 2-28,1 2-11,1 0 28,2 0-23,5-2 12,4-3 432,7 1-433,20-6 1,2-6 11,18-9 41,-2-12-47,22-7-172,-7-1 156,15-6 16,1-1-6,-16 5 7,8-5-1,-23 8 1020,-7 1-930,-4 1 22,-8 4-89,-3 1-12,-8 4-11,-5 3 557,-4 2-557,-6 5-5,-2 1-1,-5 2-5,0 3 0,-1 0 0,0 2 0,0 2 12,1 2-7,-1 3-446,1 2 435,-3 3 12,1 1-1399,-2 3 1393,0 0 12,4-1-942,2-2 936,5-2-503,4-1 497,5-4 318,4-4-323,3-3 1219,2-5-1203,4-5 1040,3-3-1040,4-2 677,3-2-688,2-1 17,2-1-12,3-1 7,-2-1-24,0 2 35,-3 0-23,-3 2 0,-4 0 0,-2 3-11,-3 1 22,-2 4 0,-2 2-5,-2 8 5,-2-3 6,-2 6 5,-1-5-5,0-2 5,0 1-5,0-2-6,2 0 28,1-2-27,2-1-12,0-3 0,1 1-12,3-2 1,-1 0-6,4-2-11,-1 2-44,1-2-108,-1 1-290,2 0-404,0 0-1506,1 0-7075,0 0 9455,1 0 0,-5-3 0,-1-1 0</inkml:trace>
  <inkml:trace contextRef="#ctx0" brushRef="#br0" timeOffset="99530">13119 14308 18795,'23'-48'853,"-1"-1"0,-2 6 0,-2 5-309,-1 5 733,-4 10-913,-6 7 430,-7 10-778,-5 10 149,-7 10-142,-4 10-12,-4 7-711,-4 6 689,0 4-3037,-1 3 2969,9-11 1,0 1-118,-5 18-684,9-18 0,2-1 371,2 11-225,4-3-375,5-5-1667,6-3-434,5-5-2177,6-4 5387,7-2 0,-12-12 0,1-1 0</inkml:trace>
  <inkml:trace contextRef="#ctx0" brushRef="#br0" timeOffset="99863">13616 13833 17552,'-5'-3'3383,"1"1"-1411,4 2-1866,-61 31-2149,43-17 2079,-15 4 1,4 2-79,26-8 154,2-2 550,4-2-461,2-2 29,4-1 5,2-3-22,3-1-39,0-1-46,0-3-27,1-2-11,1-2-29,0-2 1,0-1-12,0 0 12,-2 0 5,-1 0 17,-4 1 6,-1 0 1114,-4-3-1120,-2 3 673,-1-3-656,-5 3-68,-3 3-27,-3 0 5,-2 3-11,3 3 0,-1 0 0,1 2-22,-2 3-6,2 4-28,-2 4-56,2 3-158,-1 2-312,2 2-639,1 3 1221,-2 20 0,5-24 0,0 11 0</inkml:trace>
  <inkml:trace contextRef="#ctx0" brushRef="#br0" timeOffset="100246">14058 14006 20352,'1'-7'3255,"0"2"-2623,-1 5 719,0 0-1346,-17-6 6,8 16-5,-15 0 5,11 19-22,0 3 11,-2 2 22,-6 15-530,4-11 503,-3 9-1,9-19 1,2-4 5,3-4-6,2-6 6,3-5 22,0-4 509,1-2-492,3-5-5,3-3-51,5-4 50,5-4 18,4-3 10,3-2-3329,2-2 3374,1-2 12,1-2-6,-1-1-1484,1-1 1456,-1 2-787,2-1 753,0 3-177,12-4 138,-10 9-5,8 0 2137,-7 10-2160,-10 4 6,3 4 1779,-11 4-1824,-2 5 1385,-1 4-1508,-3 4-2966,-1 3 2804,-1 3-1159,-2 2 806,-1 2-460,-2 1-991,1 0-2722,0 0-4330,1-3 9197,0-5 0,-1-10 0,0-4 0</inkml:trace>
  <inkml:trace contextRef="#ctx0" brushRef="#br0" timeOffset="100847">15063 14303 17076,'4'-7'3937,"0"2"-2671,-4 5-392,26-65-510,-19 42-213,8-15 0,-3 3 135,-11 23-34,-1 2-6,-1 1-27,0 3 5,-2 1-62,0 2-22,0 0 74,-3 0-125,1 3-10,-3-2-1,3 2-28,-2 0 1,2 0-18,-1 0-16,1 0-17,0 0 17,1 1-6,0 0 0,0 1 1,2 0-1,0-2 543,1 1-554,4-5 11,0 2 12,2-8 16,0 2-28,-1-1 12,-1 0-1,-1 4-16,1-2-1,0 1 1,-1-2-29,1 0 35,0-2-7,0-2 6,0-2 12,1-2-1,1-3 12,0-3-1,1-1 63,6-14-18,-4 9 12,4-9 33,-5 16-28,1 3 90,-2-2-62,0 4-73,-2 1-10,-2 7-24,0 3 18,-2 2-17,2 1-6,-2 1-5,0 9-6,0 2 11,0 11-6,0 3 7,-3 6-3365,-3 5 3358,-4 5 1,-2 4-126,-4 3 115,-4 4-1515,-2 3 1486,-3 3 14,12-28 1,-1 0-21,1 1 1,-1-1-17,1 0 0,0 0-1180,-11 28 821,5-2-274,3-4-437,6-4-806,5-4-1896,2-5 3828,6 0 0,-2-19 0,2-2 0</inkml:trace>
  <inkml:trace contextRef="#ctx0" brushRef="#br0" timeOffset="101047">14804 14233 21327,'-5'-3'2840,"2"0"-6999,3 3 4119,69-57-77,-32 40-145,0-4 0,7-3 0,-4 6-1491,18 14-782,-18 0 1,0 1 2347,-4 2 1,-4-1-1,5 0 1,-2 0-1</inkml:trace>
  <inkml:trace contextRef="#ctx0" brushRef="#br0" timeOffset="102253">16472 14377 20327,'28'-52'496,"-1"-1"1,-2 4 0,-4 7-173,-8 5-38,-4 3-17,-3 4-34,-4 3 169,-4-4-236,-2 11-34,-5 1 374,-8 11-468,1 5-12,-9 4-12,3 6 1,-3 6-6,-3 5 1,-1 5-4,-1 4 0,-1 3-8,-9 10 3,9-8 0,1 2-762,7-5 1,4-2 746,-10 15-21,-3 11-46,18-19 34,4-5 405,6-4-422,5 1 313,4-11-223,20-4-28,-6-16 0,14-7 6,-8-8-23,3-6 1194,3-5-1172,4-5 7,1-4-12,3-5 5,-19 21 1,0-1-229,2-2 1,-1-1 227,1-2 1,0-1-3,0-2 0,0 0 0,0-1 0,1-3 2,9-16 1,0-1-1,-9 15 1,1-1-1130,6-11 1,-1 3 1123,-11 18 0,-1 3 11,13-20-72,-5 10 117,-4 5-39,-9 15 288,-2 2-317,-9 12 1029,0 2-1017,-1 8 2724,-1 3-2719,-1 11 146,-4 4-151,-3 7-3392,-2 6 3398,-4 7 0,-2 7-1706,-3 3 1694,-1 5 6,10-29 0,-1-1-11,1 1 0,-1 0 11,0 0 0,0-1-20,-1 0 1,2 0-48,-11 28-425,2-3 301,4-4-28,5-5-78,6-6-901,16 10 733,2-23 2281,16 5-2398,-3-27 27,6-6 135,4-4 156,4-7 152,3-5 51,4-4 52,-12 4 1,0 0-714,19-11 764,-19 9 0,-1-1 76,9-8-458,-14 8 0,-1-1 575,12-10-706,8-9 791,-20 15-214,-6 3 298,-5 4 2130,-6 3-2175,-5 3 1783,-4 3-1963,-6 3 1328,-4 2-1378,-5 3 5,-5 0-11,-2 5-2837,-3 0 2932,-11 11-139,7-4-117,-7 6 88,12-3-33,2 0 11,1 2-17,3-1 1,3 1-24,2-1 12,3-1 12,3-1-12,2-1-23,2-2 18,2-1 3345,6-1-3307,-1-3 130,8-1-158,-3-3 6,1-3 17,1-2-10,1-2-1,0-3 22,0-1-22,-1-1 33,-1-1 6,-1 0 11,-1 0 6,-2 1 11,-1 1 11,-2 2 6,-2 1 11,-1 2-39,-2 2-17,1 2 0,-1 0-28,-2 5 0,0 0-34,-3 6 23,0 1 0,0 2 0,-1 2-29,1 0 12,0 3 0,3-1-5,0 2 27,1-3-27,7 8-7,1-8 1,9 5-6,1-10 1,6-2-12,4-4 0,4-2-192,3-5 203,1-5-3319,16-13 3336,-13 0 11,13-10-157,-19 4 141,1-1 27,-3-4-5,0-2-6,-3-2-1480,1-2 1486,-1-4 5,1-3-278,-1-3 289,1-5-5,1-4-20,-15 28 1,1-1 38,3-12 1,1 1 25,6-18-12,-10 23 1,-2 1 84,-2-4 16,-4 8 6,-5 6 2080,-2 7-2148,-2 5 127,-8 6-216,-1 5 2115,-6 7-2098,1 5-28,-2 8 11,0 5-11,0 6-2145,2 7 2157,2 6-24,1 7-560,3 5 533,2 5-39,1 2-950,4-31 1,0 1 865,0 0 0,1 0-415,-4 31-224,2-1-224,0-3-230,3-23 0,2 0-2090,5-1 1,1-2-1937,3 20 1587,7-15 3694,-11-31 0,-4-4 0,-1-2 0</inkml:trace>
  <inkml:trace contextRef="#ctx0" brushRef="#br0" timeOffset="102769">17817 13952 16476,'-5'-1'4862,"0"0"-2778,5 1-2101,9-3-22,8 3-135,31-1 23,-4 3-23,19 0-5,-14-2-1146,0-3 1218,1-1 46,-2-4 38,-1-2 29,-3-1 11,-4-2 16,-5-1 12,-2-1 22,-5 0 23,-4 0 27,-4-1 497,0-4-401,-9 6 213,-2-5-258,-9 13-12,-6 0 12,-5 6-2478,-6 4 2551,-7 3-193,-3 4 423,-18 8-275,10-5-33,-13 6 122,-4 5-251,21-9-12,-11 8-10,29-12-1,3 0-17,4 0 12,2 0-17,5 4 11,3-5-12,6 4 1,6-6 0,5-1 0,5-2 3285,3-1-3279,2-3 309,1 0-282,13-7 0,-12-1-736,7-6 725,-15 0 12,-4-1 16,-2-3 34,-4 0 28,-2-1 22,-3 0-3129,-2 1 3174,-1 0-389,-3 2 417,0 2 332,-2 2-355,0 2 85,-2 3-191,0 2 3085,0 1-3124,0 1 631,-2 2-642,-2 1-6,-3 3 196,-2 2-212,-1 4-1,-2 2 6,0 3-28,0 0-28,1 4-73,1 1-823,-1 14-241,6-4-1602,-1 9-7036,6-12 9783,0-5 1,0-11 0,0-5 0</inkml:trace>
  <inkml:trace contextRef="#ctx0" brushRef="#br0" timeOffset="103299">18991 13935 21024,'-2'-2'1799,"0"0"-853,2 2-1551,2-25-773,2 21 1378,9-13 0,-7 20 0,4 4 0</inkml:trace>
  <inkml:trace contextRef="#ctx0" brushRef="#br0" timeOffset="103469">19141 14116 24333,'-16'43'199,"-1"-1"0,1 1 0,-7 17 0,0-9-138,-4-11-55,-1 1-1303,-2 1 549,8-11 0,-1 1-5648,-14 18 1483,14-19 1,1-1 4912,-5 7 0,12-19 0,7-6 0</inkml:trace>
  <inkml:trace contextRef="#ctx0" brushRef="#br0" timeOffset="104480">13004 15724 24508,'-16'49'42,"6"-17"0,1-2-92,-1 6-73,-4 12-191,3-14-358,1 0-863,2 0-2111,1-4-5579,3-3 8377,2-7 0,1-9 0,0-6 0</inkml:trace>
  <inkml:trace contextRef="#ctx0" brushRef="#br0" timeOffset="105873">12537 15717 10858,'-6'-1'5266,"2"1"-556,4 0-4262,4-3-62,13 2-67,12-4-88,14 0-3455,9-3 3330,6-3-64,-26 5 0,0-1-149,2 0 0,1 0 126,1-1 1,-1 1-440,2 0 0,-1-1 425,-1 0 1,0 0-6,-1 1 0,0-1-6,-3 0 1,-1 1-45,26-9-45,-7 2-90,-5 0-2069,-8 3 1643,-6 2-458,-7 3 1289,-5 1-2494,-6 3-1031,-7 1-1366,-2 2 4671,-7 2 0,3-2 0,-2 2 0</inkml:trace>
  <inkml:trace contextRef="#ctx0" brushRef="#br0" timeOffset="106104">13097 15665 13709,'-4'-9'6123,"1"2"-4942,3 7 2471,0 0-3540,16-35 0,-11 33-22,11-21-12,-15 44-33,-3 6 0,-4 4-3409,-6 5 3380,-6 4-24,0-8 0,0 1-1736,-13 21 1699,9-18 0,0 0-1201,-9 18 764,0 0-448,4-2-918,6-3-2230,6-6 4078,6-1 0,5-20 0,3-4 0</inkml:trace>
  <inkml:trace contextRef="#ctx0" brushRef="#br0" timeOffset="106613">13532 15887 21547,'26'-20'12,"-7"3"1681,-11 46-1705,-2-7-10,-2 0 608,-1 11-664,-2-7 332,-3 8-400,-3-8-201,-13 12 173,1-9 68,-10 9 1161,6-16-1066,-1-3 33,2-6 101,1-5-44,9-9 5,1-6 207,30-32-196,-5 10-28,23-22-229,-10 20 224,6 0-719,1 0 690,2 1-10,1 2-6,1 1-6,0 3-98,-7 7 0,2 2-232,7-2-79,-11 5 1,-1 3-1210,-3 5-1821,-3 2-5613,-6 1 8270,-4 2 1,-7-1 0,-3 1 0</inkml:trace>
  <inkml:trace contextRef="#ctx0" brushRef="#br0" timeOffset="106980">14054 15960 20033,'0'-5'2795,"0"1"-1412,0 4-1355,58 0-16,-34-1-204,12 1 1,-2-2 225,-12-4-6,0-2-3995,0-1 3995,-2-1 729,-2-1-701,-1-1 68,5-9-46,-8 4 0,4-6 29,-8 5 5,0-1-2057,-2 0 2107,0-1 2237,-2 2-2181,-2 1 179,-1 4-185,-1 2-32,-1 3-35,-2 4 3342,-1 1-3419,-3 1-52,-5 2 1,-2 3 6,-6 1 33,-12 10 11,-7 7-45,0 0-3391,2 4 3380,14-6-1039,2 2 1022,3-1-5,2 2 17,4-1-18,2 1-10,2 0-28,3 0-90,1-1-146,2 0-212,3-2-259,4-1-419,5 0-740,4-2-1652,3-2 3568,7-2 0,-13-6 0,2-1 0</inkml:trace>
  <inkml:trace contextRef="#ctx0" brushRef="#br0" timeOffset="107353">14717 15845 17092,'2'-4'5277,"-1"1"-1491,-1 3-3724,-53-5-23,37 7-17,-39-3-10,51 9-1,2-1 11,5 4-16,3-3-1,13 2 7,0-5-18,12-2-28,17-3-5,-6-2-1226,15-3 1243,-15-2 16,-3-2-410,-3-2 411,-6-1-2821,-5-1 2837,-4-1 17,-5 1-11,-5-1 11,-3 0 17,-4 0 5,-2 0 6,-3 1 813,-3 1-807,-2 2 329,-5 1-307,-2 3-11,-3 2 11,-3 1 3386,-1 2-3375,-2 0-22,-2 4-11,0 1-12,-1 4 1,-11 8-852,8-2 812,-7 7 0,14-6 11,-1 9-16,8-6-17,1 7-28,9-8-96,2 1-178,5 0-292,2 0-538,4 0-582,4 1-8106,1-4 9809,0-1 0,-7-7 0,-3-3 0</inkml:trace>
  <inkml:trace contextRef="#ctx0" brushRef="#br0" timeOffset="108078">15576 16000 14399,'19'-52'461,"1"1"0,-1 4 0,-2 6 1091,-4 13-1249,1 2 1483,-1 3-1534,-2 2 970,-1 3-969,-2 4-29,-2 3 2774,-2 4-2875,-2 7 1431,-2 5-1543,-3 8 0,-3 4 6,-3 5 5,-2 3 6,-4 3-56,-2 3 40,-15 18-7,15-22 1,-3 1-1689,-5 7 1,0 0 1676,4-7 1,1-3 10,-17 19-5,15-21 0,3-6 11,5-6 34,4-6-34,5-7-5,1-6 5,5-7 0,2-4 6,4-4 11,3-4-33,3-4 27,2-2 6,2-2-11,2-3 33,0 1-5,11-17 2334,-7 14-2329,9-8-11,-10 20-391,-2 5 392,-2 4-1,-2 5-6,-6 5 1,-1 3-23,-4 3 929,-1 2-929,1 4 449,4 14-449,-2-1 6,3 14-11,-5-6-240,0 4 234,-1 2-5,2 2 5,0 1 5,1-1-27,7 13 11,-1-13-531,5 7 542,-1-18 6,2-3-12,3-4-116,0-3 133,3-4 6,10-5 0,-8-7 5,16-13 6,-20-1 255,6-9-277,-12 4-450,-1-2 444,-1-3 503,-2-2-498,3-18 1,-4 9-434,2-13 439,-5 16 6,0 0-6,1 3-17,-1 3 12,0 5-6,-2 5 11,-1 5 430,-2 5-474,-1 5-7,-2 4-94,0 1 458,0 5-1484,3 9 186,-1 1-404,3 9-807,0-3-2245,0 2-4588,1-2 9018,-2-4 0,-1-7 0,-3-4 0</inkml:trace>
  <inkml:trace contextRef="#ctx0" brushRef="#br0" timeOffset="108463">16674 15681 20453,'0'-3'3366,"0"0"-1366,0 3-1905,-72 11-4960,41 1 4895,-14-1 1,1 2 20,15 8-1469,3 1 1446,2 1-12,5 1 1039,4-1-1033,4-1-16,5 0-6,3-2 1860,5 5-1894,10-4 3401,3-2-3378,7-8-6,1-7 23,1-2-18,4-2 12,0-3-575,2-3 598,-2-4 50,17-17-51,-19 7 12,10-14 33,-23 13-180,-4 0 197,-3-1 5,-3-1-5,-1-1 6,-2 0 61,-4-9-89,-1 8-1,-3-5-5,-1 13-11,0 1 0,-1 4-28,1 4 653,-5 2-681,4 3 216,-3 5-222,4 5-44,0 3-96,1 4-157,1 1-958,2 10 113,2-3-992,4 7-3377,5-7 5528,5 3 0,-5-12 0,2 0 0</inkml:trace>
  <inkml:trace contextRef="#ctx0" brushRef="#br0" timeOffset="109313">17430 15846 25702,'-25'-43'196,"0"0"0,2 3 0,2 10-124,4 25-10,-2 2-12,-3 2 6,-2 2-5,-3 3-6,-2 2 5,-15 11-810,10 0 783,-11 7-7,15-4-16,2 1 0,1 3 0,3 0-11,3 1-6,5-2 253,3 0-292,6 4 44,5-8 1,7 3 11,5-10-11,6-2 128,5-3-156,19-2 17,-5-5-1643,13-5 1676,-13-5 23,0-4-17,-2-3-6,-2-4 286,-2-1-325,-2-3 51,9-15-242,-10 6 219,6-14-833,-12 11 856,0-6-1,-2-3 28,1-6-22,-2-4 31,-5 15 0,0 0-3,-3 10 0,-1 0 11,3-7 0,-2 2 79,0-5 1518,-2 8-1513,-4 7 0,-2 7-28,0 4 12,-2 6-102,0 3 7,-1 4 243,-2 1-255,-1 11 1024,0 1-1046,-3 13 16,1 2-10,-4 26-12,2-5-1440,4-14 0,0 1 1434,1 23-19,1-14 0,1 1-1225,1-10 0,0 1 1205,-1 10 0,1-1-111,0 15-390,0-3 199,3-5-11,4-5-1236,5-8 1146,8-5 281,22 1-488,-6-14-101,15-1 919,-2-16-818,-13-7 285,9-5 563,-18-4-8,8-12 67,-9 2 101,4-9 123,-12 6 68,-1 0 682,3-13-632,-6 12-46,1-6 2190,-7 15-2290,-3 3 1007,-3 3-1247,-5 6-40,-5 2-34,-4 4-11,-4 3-28,-3 2-27,-1 4 4,-5 8 513,9-3-574,-1 7 0,12-7-11,3 2-11,5-2 104,3 0-104,5-2 11,5-3 0,4-1-3387,3-3 3376,4-2-2257,4-2 2262,0-3-36,2-2 42,12-10 0,-13 0 5,7-8 12,-17 4-17,-3-3 6,-1-2-1,-2-1 6,-2-2 2281,2-9-2252,-6 9 38,0-4 28,-7 13 81,-2 3-52,-3 4-34,-3 4-12,-2 2-22,-4 3 3549,-20 12-3487,-1 6-90,-8 6 1,-1 14-46,18-13-560,-4 11 560,11-8-44,0 15-73,8-11-157,1 12-1204,18-3-253,3-10-2598,13 7 3534,5-13 1,-14-11 0,1-2 0</inkml:trace>
  <inkml:trace contextRef="#ctx0" brushRef="#br0" timeOffset="110454">19197 15701 18528,'16'-50'897,"0"1"0,0-1 1,2-10-1,1-1 1,-3 9-711,-5 18 1,-2 2-1767,5-15 0,-3 4 1932,-5 12-6,-4 7 1278,0 4-1489,-2 9 505,0 4-613,0 9-11,-3 5-1,0 8 18,-5 9 5,-3 7-5,-2 8-4,2-6 1,-2 2-714,-5 20 680,5-16 0,0 0 837,-4 19-822,0 1-29,2 1-22,2-3-40,3-2-5,4-3-28,3-5-791,6-5 746,5-6-592,7-7 491,4-5 680,3-7-730,4-6 16,0-5-346,20-11 324,-10-4 37,-3-4 0,-1-3-361,8-7 548,11-12 90,-19 8 565,0 0-492,-3 1 28,-3 0 526,8-14 129,-13 13-380,1-3 519,-16 18-643,-5 8 72,-4 2-206,-1 1 1688,-3 1-1711,0 1 266,-3 3-333,3 0-17,0 3 6,3-1-6,2 1-6,0 1 12,2 0-17,1 1 11,2 0-5,3 0-17,3-1 51,12 2-29,-3-4-17,10 1 12,10-7-1,-6-4 18,11-3-272,-12-5 255,-1-1 11,-2-4 50,4-11-28,-11 3 79,10-22-347,-18 17 318,4-11 29,-9 12-6,-2 1 56,-1 2 11,-2 4-5,-1 5-23,-2 4 218,-2 3-279,-2 5-34,-3 2-11,-3 2 292,-3 3-331,-3 3 5,-4 4 23,-3 5-6,-18 16-17,10-3-661,-11 13 650,15-9-6,3 1-5,-2 14-17,9-10-247,0 25-111,12-26-1558,14 22-206,6-25-2813,14 6 4963,7-13 0,-16-12 0,1-2 0</inkml:trace>
  <inkml:trace contextRef="#ctx0" brushRef="#br0" timeOffset="110796">20734 15438 23791,'8'-48'659,"0"-1"0,1 6 1,-5 6 29,-11 11-477,0 11-66,-8 1-45,1 11-34,-2 3-11,-1 4-6,-1 5-10,-10 19-18,6-1-11,2 13 0,1 5-1573,-1 10 1559,6-9 1,1 0 7,0 13-8,7-27 1,1-1-10,-1 1 1,1 1-28,-1 0 0,1 3-1520,-3 18 1,0 2 1454,2-13 1,1 3-174,-1 6 1,0 5 0,1-4-1050,1-4 0,0 0 1042,1-7 0,0 2 0,-1-3-523,0 1 1,-1-3 478,-1-2 1,-1 0 142,0-4 1,-2-2-24,-8 18 1361,1-12-1109,1-16 19,3-11-2,1-11 2252,-6-18-2218,5-3 6,-6-17 145,3-20 189,5 9-368,4 14 1,1 0 61,2-20 433,2-2-466,6 2-24,4 1-27,7 3-50,5 6-902,5 3 773,3 6-626,-4 14 1,1 1-3071,16-8 3830,-8 10 0,-4 3 0,-15 9 0,-3 2 0</inkml:trace>
  <inkml:trace contextRef="#ctx0" brushRef="#br0" timeOffset="111141">20952 15887 23883,'38'-42'67,"0"0"0,-3 3 0,-5 6 853,-8 9-853,-1-3 0,0-3 6,-2-4-26,-5 5 1,-1-2-1021,9-20 998,-9 15 0,1-2 37,5-20-29,-10 28 1,-1-1 11,1 0 0,-1 0 67,5-29 22,-3 5 12,-4 7 16,-3 8-22,-4 9 434,-3 9-484,-1 7-23,-4 7 391,-1 4-435,-1 4-1,-3 6-11,-2 4 28,-3 8-44,0 6-3031,-2 5 3036,2 8-28,1 5 365,2 8-343,4-6 0,2 1-11,2-7 1,0-1-282,-3 16 0,1 0 248,2-14 0,2-2-51,-1 1 0,1 1-389,0 11 0,2 1 92,2-14 1,0-1-116,3 10 0,3-2-931,7 9-1648,9-6-6301,0-8 9393,0-10 0,-10-14 0,-4-7 0</inkml:trace>
  <inkml:trace contextRef="#ctx0" brushRef="#br0" timeOffset="111314">21198 15641 24738,'-7'-60'-1501,"9"11"-891,35 47 2392,9 1 0,-21 1 0,1 0 0</inkml:trace>
  <inkml:trace contextRef="#ctx0" brushRef="#br0" timeOffset="112476">21931 15302 25489,'10'-39'123,"0"1"0,5-23-212,-14 58-3278,-1 2-2010,-1 8-4089,1-2 9466,-2 6 0,2-7 0,0-1 0</inkml:trace>
  <inkml:trace contextRef="#ctx0" brushRef="#br0" timeOffset="112665">21893 15742 20722,'0'3'2717,"1"0"-1575,-1-3-963,2 61-89,-5-32-68,3 10 1,-2 0-23,-9-8-230,-9 14-2414,-11 5 2149,13-22 1,1-2 0,-8 7 0,9-15 0</inkml:trace>
  <inkml:trace contextRef="#ctx0" brushRef="#br0" timeOffset="113524">12111 17020 22974,'-12'-25'879,"5"5"-700,65-1-951,-15 7 789,-2 2 0,2 1-3771,14-3 3714,-19 5 1,2 1-280,4 1 0,1 0-204,-11 2 0,1 0-239,12 0 1,-1 0-1950,16 1-2269,-2 1 4525,1 2 1,-30 0 0,-3 1 0</inkml:trace>
  <inkml:trace contextRef="#ctx0" brushRef="#br0" timeOffset="113743">12626 16939 17067,'-42'-9'308,"8"11"2313,27 47-2604,0-6-9,-2 0 1,-2 4-163,1-2 0,-1 0 67,-1 2 1,0 0-116,0 2 0,-1-1-6,4-12 0,0-1-688,-1 0 0,0 1-1625,2 0 1,0 1 2520,-2 4 0,2-2 0,0 4 0,0-2 0</inkml:trace>
  <inkml:trace contextRef="#ctx0" brushRef="#br0" timeOffset="114116">13014 17123 21207,'-20'40'1,"-1"0"1,3-2 0,5-3-13,16 7 11,0 2-39,0-1 0,-2 2 0,0 2-40,-3 2-10,-2 0-46,-4 1-5,-6-1-2689,-2-3 2740,-5-3 50,-3-4 1045,-1-7-962,0-7 860,2-8-792,2-7 716,4-6-655,2-9 3040,4-3-2855,4-21 661,13-14-896,4-4-296,13-7 251,2 13-1315,4-1 1270,5 1-10,1 3-1,3 1-5,0 4-648,0 3 614,-1 4-61,-1 6-96,-4 2-734,8 3 35,-11 6-522,4 2-1103,-12 5 2498,10 7 0,-18-4 0,7 4 0</inkml:trace>
  <inkml:trace contextRef="#ctx0" brushRef="#br0" timeOffset="114473">13504 17390 23195,'14'-7'50,"1"1"1045,4 6-1095,2-2-12,3-1 397,2-2-408,2-2 18,0 0-1,5-7 0,-1-2 23,-2-1 11,24-17 11,-48 20 210,-3 1-210,-2-1 634,-4 1-628,-2 1 17,-4 1-17,-2 1 72,-8-2-38,-1 5 21,-8 3-49,6 7 27,0 4-5,7 4-11,-2 0-6,1 2 0,-2 1-17,0 4 0,1 1-17,1 2-5,2 0-11,2-1-1,3 1 23,4-2-39,2 0-6,4 0-55,4 0-147,3-1-223,6 0-343,5-1-1314,5-1-780,4 0 2879,8-2 0,-16-6 0,0-2 0</inkml:trace>
  <inkml:trace contextRef="#ctx0" brushRef="#br0" timeOffset="114850">14126 17385 19076,'-1'-8'4525,"1"3"-3786,0 5 1849,0 0-2571,-20-11 16,15 11-27,-14-6 5,19 12 17,2 1-5,1 0 5,4 0-28,3-1 5,2-1 29,11 0-6,-5-2 5,10-1-27,-6-2-3381,2-1 3386,0-1 6,0-3-1006,-2-2 1005,0-2-386,-4-2 359,-2 0-226,-2-2 242,-3-2 2594,-2-2-2571,-4 0 1350,-1-3-1288,-3-6-34,-4 7 39,-2-5-17,-4 11 657,-2 1-629,-3 3-33,-2 3 6,-4 2-12,-1 2-11,-2 4 428,1 2-405,-9 6-85,10 0 28,-4 5-16,11-3-6,3 2 11,1 1-5,2 3-6,1 1-17,3 2-28,1 0-22,2 0-325,8 9-95,0-7-359,8 7-633,1-11 1479,16 9 0,-18-15 0,8 4 0</inkml:trace>
  <inkml:trace contextRef="#ctx0" brushRef="#br0" timeOffset="115568">14970 17435 25478,'21'-41'285,"1"-1"1,-3 4-1,-3 8-77,-11 17-57,-1 3-28,-2 4-39,-1 2-17,-1 2-33,0 1-17,0 5-17,-1 3-12,-2 7 40,-3 5-39,-4 4 6,-2 4 5,-2 4-34,-4 1-526,-2 3 555,-3 2 5,-4 2-6,-3 4 12,-1 0 22,8-14 0,-1-1-12,-9 11 24,-6 2-12,22-26 11,6-7 0,6-5-56,3-7-33,12-16 50,1-4 33,11-13-671,-2 2 683,-4 7 0,1-1 5,10-16-28,-9 14 1,1 0 22,7-13-1,2 0 35,-1 2-1441,1 1 1446,-1 3-11,-1 5-28,-3 4 117,10-3-128,-15 16-34,5-2 6,-18 17 5,-2 4 0,-1 4 11,0 5-16,0 6 11,-1 6-28,0 6-1,0 3 12,0 4-11,-1 0 22,1 0-241,1-3 241,3 1-1163,1-3 1169,2-2-1478,3-2 1472,4-4-11,4-5-23,4-4-484,4-5 484,2-4 470,16-7-447,-12-5 6,8-6-6,-17-3 28,-1-3 1823,-4-4-1840,0-2 11,-2-2-10,0-2 4,-2-2-4,0-2 10,5-19-11,-5 11 12,2-12-7,-7 19-10,-2 4-12,-1 4-10,-3 6 16,0 4-12,-2 5 2064,0 4-2114,-2 2 957,0 4-1125,1 4-184,1 4-264,1 6-352,2 4-629,1 4-1735,3 3 2603,3 5 1,-6-14 0,1 0 0</inkml:trace>
  <inkml:trace contextRef="#ctx0" brushRef="#br0" timeOffset="115966">16323 17256 26990,'-44'-5'50,"-1"0"0,3 1 1,4 5-12,-14 27-426,13-5 398,-10 10-22,18-8 0,3 2 22,2 1 11,-1 14-5,10-11 118,1 9-141,11-6 17,6-10 46,6 3-57,5-13 0,5-2-22,5-4 5,3-2-11,4-3 28,1-2 28,3-4-6,-1-3-3168,0-5 3158,-1-2 27,-2-4-34,-2-1 29,-3-4 16,-2-1-10,-4-3 83,-2-1 241,3-25-258,-10 19-2174,2-18 2147,-11 27 809,-3 1-843,-4 3-138,-3 1 116,-5 2-1,-1 4-16,-2 2-12,-2 4-44,-1 3 11,0 2-124,0 4-744,-6 10-11,8 1-3233,-6 17-5680,15-12 9813,2 4 0,6-14 0,2-4 0</inkml:trace>
  <inkml:trace contextRef="#ctx0" brushRef="#br0" timeOffset="116534">17175 17443 20653,'-51'-29'168,"0"-1"0,3 3 0,6 8-39,8 19 89,-25 9-2397,9 1 2215,16-1 0,0 2 20,-18 8 945,-1 3-976,15-3 0,-1 1-394,10-4 1,0 1 382,-8 4 0,1 1 9,-6 8 576,7-2-588,9-2-33,10-4 22,8-3 17,8-3 2116,19 0-2172,23-8 5,7 0 289,14-11-272,-10-4-11,2-7 11,2-4 17,-1-2 0,-1-3 12,-3-4-688,-11-1 1,-1-3 686,-15 10 0,-1 0-239,13-13 0,-5-1 250,-3-10 6,-4-5-6,-2-5 12,-7 10 0,0-3 8,2-5 0,-1-1-311,1 0 0,-1 0 325,0 3 0,-1 3 14,-5 15 0,-1 4 2110,9-25-1788,0 1-224,-8 21 1582,-1 4-1671,-8 21 765,-2 7-793,-7 17 1698,0 1-1733,-8 15-4,3-1-3371,-3 3 3348,0 5 17,1 5-1774,0 3 1757,1 5-374,0 4 351,1 2 0,-1 3 0,5-24 1,0 2-533,-1 7 1,-1 6 0,2-6 237,3-13 1,1-3-222,-1 9 1,1-1-114,5 10-4070,5-7-5099,1-7 9725,3-8 0,-4-14 0,-3-6 0</inkml:trace>
  <inkml:trace contextRef="#ctx0" brushRef="#br0" timeOffset="116935">17582 17321 27202,'-3'-7'34,"5"3"-40,14 12 12,3 2-17,4-1 56,13 1-617,-8-3 594,8-1-11,-14-5-16,-3-2 174,-3-3-141,-1-2-17,-1-2 0,0-3-11,-1-1 17,3-11 22,-4 3 6,1-10 0,-7 5 28,-1 0 95,-3-10-56,-2 11-6,-4-4 79,-10 11-112,-1 8-6,-8 1-22,0 7 458,-2 4-413,-19 10-45,11 0-1722,5 3 1,0 1 1698,-2 8-33,-6 10-632,18-6 621,3 2-368,3 16 379,7-11-17,1 12-118,16 1-89,0-13-146,14 12-240,-1-18-1732,19 11-666,-9-13-6812,8 4 9489,-18-16 0,-13-9 0,-5-3 1</inkml:trace>
  <inkml:trace contextRef="#ctx0" brushRef="#br0" timeOffset="117924">18747 17456 24047,'27'-41'245,"1"0"0,-2 3 0,-7 11-105,-17 24-4897,-1 2 4797,-1 9 1430,0 2-1447,-2 10 22,-6 18-29,-1-4 18,-5 17 187,2-11-232,-2 2 170,-1 1-176,3-12 1,0-1 2442,-6 15-2449,-5 10 46,8-24-23,1-4 5,1-6 6,2-5 34,0-6-17,5-5 969,1-7-963,5-14-12,2-1-5,2-11 0,4 2-34,7-21-17,-1 5-2659,7-17 2704,-2 10 17,3-4-422,3-2 405,3-1 3,-13 28 0,0 0-575,1 0 1,0 0 582,16-25 6,-1 3-1721,-1 5 1749,-1 6-28,-3 7 785,-1 7-807,-5 6-128,-1 5 138,-4 6 701,-1 5-712,-2 1 2403,0 5-2430,-2 3 1593,-1 6-1571,-3 4 0,-1 4 0,-3 5-1182,-6 7 1,-2 2 1192,-4 11-9,-6 2 1,-4 0-969,-8-1 957,6-16 1,-1-2-760,-15 10 757,-2-2-558,-1-4 580,2-5 0,3-5-11,3-4 327,5-6-327,5-5 846,3-4-690,9-4 638,3-6-743,8 1 2943,6-3-2949,1 5 0,4 0 1284,1 1-1329,2 2-5,2 0-12,2 1 11,2 1 12,1 2 11,12 9-1249,-7-2 1204,10 7 28,-10-4-6,2 0 12,2 1-1,0-3-22,2 1 23,0-3-23,2-2 17,-1-2-39,0-3 45,0-1-12,-1-4 12,-2-2 1226,-3-4-1255,6-8 23,-11 1-3380,3-6 3396,-12 4-622,-2-2 601,-1 1 5,-1-1 11,-3 1-72,1 2 95,-2 2-1,-1 1 40,-2 4 112,0 1-84,-2 4 3050,0 0-3067,0 4 844,-1 1-883,-1 0 108,-1 2-136,-2 2-6,-2 5 11,0 2-10,-2 4-18,1 2-11,-1 2 12,-1 11 33,2 2-62,2 1 0,3-3-66,3-10-152,3 1-185,1-2-314,4-2-425,1-2-700,1-3-2123,1-2-5635,-1-3 9634,-1-3 0,-5-2 0,-2-2 0</inkml:trace>
  <inkml:trace contextRef="#ctx0" brushRef="#br0" timeOffset="118117">19751 17168 25668,'-45'-2'-421,"9"6"-66,37 22-358,2 1-684,4 1-1557,4 1 3086,5 3 0,-8-15 0,0-1 0</inkml:trace>
  <inkml:trace contextRef="#ctx0" brushRef="#br0" timeOffset="118533">20190 17435 18969,'2'-5'4565,"-1"1"-2050,-1 4-2246,8-62-5689,-11 43 5484,5-16 1,-4 5 1336,-14 24-1333,-4 4 852,-3 1-862,-11 8 1,-1 3-257,-4 1 206,4 2 1,1 1 3242,10 3-3274,3 1 18,5 0-1,4-1 17,5-1 147,4-1-163,4-3-1,5 2-11,3-4 364,6 0-364,13-4 28,-5-3 0,21-8 6,-18-1-17,8-6 17,-13 2 39,-1 0 162,3-5-61,-9 4 0,2-3 11,-9 6 6,-3 0 218,-1-3-308,-2 6 11,0-2-78,-1 6-6,0 0-11,-5 7-6,0 1-5,-7 8 11,1 1-6,-3 5 6,-1 3-5,0 1-18,-2 4 35,-1 2-12,-2 2-1257,-2 2 1268,-1 1-67,-1 3 28,-1 0-72,0 0-152,8-11 0,1 0-241,-8 13-3106,-4 12 2759,13-21-320,2-3-719,5-6-65,3-7-307,4-8-712,7-5-1724,6-9-163,5-2 5292,1-5 1,-8 6 0,-3 3 0</inkml:trace>
  <inkml:trace contextRef="#ctx0" brushRef="#br0" timeOffset="119149">20523 17198 20907,'35'-44'832,"-1"0"1,-3 4 0,-4 9-295,-10 16-107,-3 5-101,-5 4-61,-2 2-100,-4 2 162,-2 2-29,-1 6 39,-4 10-240,-1 3-34,-4 10 6,-3-1-11,-1 4-896,-3 5 845,-2 3 17,-1 4-20,5-13 1,-1 2 7,-7 16-1509,4-9 1,0-1 1508,1 3-4,-4 9-35,13-22 6,1-5-5,4-4 22,0-6 0,2-2 640,0-5-595,1-2 3398,0-3-3399,0-1-4,7-9-52,1 1 52,7-7 10,-1 1-28,2-2-3374,3-3 3385,2-1-337,13-14 343,-7 7 11,10-7 1,-13 12-1,-1 4 34,-1 3-61,-2 5 10,-2 2-16,-4 4-28,-1 1 56,2 6 3157,-5 1-3185,1 6 600,-3 0-600,-1 4 11,0 2-11,-1 1-6,1 0-11,-1 0-6,1-2 17,1-1-16,2-1 5,2-2-11,2-1 16,9 0 6,-5-6 1,7 0-12,-7-6 33,1-3-22,0-3 17,0-4-11,1-2-6,0-3-2615,-1-3 2632,0-4 0,0-4-1198,-1-5 1170,1-3 16,-6 4 1,0-2 17,8-20-1084,-7 15 1,-1-1 1083,6-20-6,-2 0-306,-3 3 356,-2 4 12,-4 8 0,-4 5 27,-3 9 1341,-1 7-1368,-1 5 958,-3 5-1048,0 7 3125,-1 1-3125,2 4 779,-2 3-779,-2 3 0,-1 5 28,-4 5-28,1 6 0,-8 22 0,7-3-1773,-4 19 1773,10-10 0,0 4 0,4 2-2805,0 2 2751,3-18 1,1 1-166,3-1 1,1-1-196,-1 0 1,2-2-79,11 23-96,-3-25-146,1-5-377,0-4-26,2-4-515,0-3-249,0-5-6887,-2-4 8788,-2-3 0,-6-3 0,-4-2 0</inkml:trace>
  <inkml:trace contextRef="#ctx0" brushRef="#br0" timeOffset="119393">21276 17204 17787,'-8'-2'6469,"2"0"-5696,6 2 1994,0 0-2593,5-32-34,8 22-62,8-25 23,7 30 16,13-2-61,-8 2-16,7-2-226,-13 4 208,-5 0-33,5 1-12,-10 2-21,2-1-85,-10 2-157,-1 1-263,-1 1-397,-3 2-509,-1 1-3037,-1 1-5339,-2 0 9786,0-1 1,0-2-1,0-2 1</inkml:trace>
  <inkml:trace contextRef="#ctx0" brushRef="#br0" timeOffset="119848">22030 16986 26906,'3'-14'-2812,"1"8"-2890,-1 29-4129,0-1 9815,-1-2 1,-1-10 0,0-3 0</inkml:trace>
  <inkml:trace contextRef="#ctx0" brushRef="#br0" timeOffset="120019">22196 17506 24234,'-1'11'2095,"0"-1"-1731,1-10 252,0 0-1783,-17 70 1162,0-40-46,1 13 1,-3 0-348,-13-14-654,-6 1-3452,-5 3-5327,1-3 9729,3-2 0,18-13 0,8-6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16:14.130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4275 2413 18143,'32'-8'212,"-1"0"1,29-7-4526,-15 8 4353,6-1-24,6-1-58,-11 1 0,1 1-53,-10 1 0,1 0-487,12-3 1,-1 0 234,-13 4 0,-1 0-395,0 0 1,0 0-528,-1 1 1,0 0-1138,-2 1 1,0 1-944,21-2 3349,-10 3 0,-22-1 0,-9 2 0</inkml:trace>
  <inkml:trace contextRef="#ctx0" brushRef="#br0" timeOffset="381">4844 2412 22722,'-42'-5'190,"6"12"-139,26 33-12,-1 6-5683,-1 6 5655,0 5-39,0 4 486,6-29 0,0 1-1016,0 17 1,0 0-510,2-11 0,1 0-1284,0 13 0,0-2-6431,2 13 8615,2-9 1,0-27-1,0-11 1</inkml:trace>
  <inkml:trace contextRef="#ctx0" brushRef="#br0" timeOffset="750">5370 2693 19115,'-1'-4'1786,"0"1"-268,1 3-1512,-15 29 0,16-11-1784,-10 25 1766,23-18-2539,0 2 2517,2 0-1529,-2 0 1479,0 1-1459,-3-2 1481,-4 1 28,-3-3 500,-5-1-455,-6-3 6,-4-2 17,-5-4 22,-3-3 6,0-4 28,1-3 1705,1-3-1582,-3-7 1726,6-6-1855,1-3 0,8-4-11,4 4-17,3-1-11,3-1-17,3 0-12,6 0-16,3 0 17,4 1 3347,5 0-3611,4 1 1,2 2-230,12-4-207,-9 5 0,-1 1-611,6 2-1165,-1 2-2514,-1 1 4173,3 1 1,-19 3 0,-2 0-1</inkml:trace>
  <inkml:trace contextRef="#ctx0" brushRef="#br0" timeOffset="1115">5957 2751 17395,'0'-5'3909,"0"0"-3438,0 5-466,40 16 29,-12-9-34,25 9 33,-16-13-16,-15-6 6,5-1-1,-9-4 17,-2-2 34,-1-1 45,-2 0 151,-2-8-134,-4 4-12,-2-5-6,-6 6-16,-3 1 6,-4 1-18,-2 1 18,-3 2-1,-1 2 6,-1 2 6,-1 3 100,-9 0-106,7 4 0,-7 2-22,9 3-23,0 2-11,1 3-11,1 1-3421,2 2 3393,2 2-6,1 11-22,4-4 6,1 7-287,13 12-60,1-16-248,11 14-347,-1-21-2710,5-2 1888,2-1-1068,5-2 0,3 0 2837,17 4 0,6 3 0,-33-15 0</inkml:trace>
  <inkml:trace contextRef="#ctx0" brushRef="#br0" timeOffset="1476">6673 2748 16376,'-5'0'3304,"1"0"-913,4 0-2177,-61 16-29,38-4-166,-11-2 1,4 1 70,21 4-34,11-9 22,3 3-11,4-4 0,3-1-22,4-1-17,3-1 11,14-1-39,-6-1 0,11-2-5,-11-1-1,2-3-3375,-1-3 3381,-1-1-192,0-3 237,7-9 0,-10 3 11,3-8 101,-11-4-68,-7 6 12,-1-6 17,-6 10-1,-4 3-16,-2 2-6,-5 3-22,-2 3-6,-5 3 6,-3 3-6,-3 3-5,-2 3 0,-3 3-6,0 5-12,-1 3-4,3 2-24,2 3-4,4 2-7,3 2 1,4 2 3280,2 12-3337,7 5-33,4-1-556,5-3 271,6-13-253,2-1-358,5-1-482,2 0-1675,4-3-1466,5-2 4603,8-1 0,-18-8 0,2-2 0</inkml:trace>
  <inkml:trace contextRef="#ctx0" brushRef="#br0" timeOffset="2023">7506 2619 16706,'0'-5'3848,"0"0"-930,0 5-2884,-46 29 11,26 7-318,-7-11 0,1 2 289,10 12 1,3 3-34,-4-2 1,-2-2-215,2 1 1,-1-1 218,-5 3 1,1-5 258,4-8-57,-5 2-134,17-25-28,1-6 0,5-12 11,1-4-5,2-6 11,3-3-6,3-5-936,9-22 964,-2 7-28,-4 14 0,0 0-1018,7-17 1074,4-1 12,0 3 21,3 3 1,-1 6-6,0 6-16,-3 7-23,-3 6-17,-2 5 0,3 3-44,-3 5-7,3 3 1,-4 7 1127,0 4-1127,-2 5-17,0 4 16,2 17-16,-5-4 0,7 29 0,-7-21 6,4 14 1695,-2-18-1696,1 0-563,2-4 553,2-3 16,3-4-22,3-4 11,2-5 11,-1-4 40,17-6-1,-11-14 6,5-3-16,-16-13 4,-9 3 7,-1-4-18,-3-3 18,-2-5-6,-2-3-6,-2-2 34,0-19-34,-1 14 34,0 10 0,0 2-45,1-1 33,0-8-27,0 26-45,0 4-29,-1 9-55,0 2-34,0 8 76,4 10-490,0 4-112,6 8-3350,13 19 459,-9-16-1674,10 20 5220,-10-19 0,-7-15 0,0-1 0</inkml:trace>
  <inkml:trace contextRef="#ctx0" brushRef="#br0" timeOffset="2815">8766 2831 15406,'3'-4'5456,"-1"1"-1983,-2 3-3233,-41-33-94,4 42-101,2-17 0,0 5-23,-4 33-787,12 0 788,16-10 187,5 17-199,6-16 0,5 11 0,7-19 0,3-2 1,2-3 4,5-2 7,0-2-12,3-2-11,0-1-34,1-1 46,-2-3 100,14-12-62,-17 2 68,10-18-57,-24 12-15,-2-8 4,-4 4 1,-3 0 10,-3-2-16,-1 0 0,-3 0-86,0-1 85,-1 1-131,0 3 127,1 2-3124,-1 6 3061,-3 1 12,3 7-11,-4 3 22,5 8 378,-1 3-473,1 5 58,1 3-205,3 2-99,1 2-158,2 1 3253,3 1-3605,3 0-214,3 1-229,5-2-369,4 1-505,3-3-711,5-1-342,5-3 902,5-3 448,6-1 936,5-3-268,5-1 1203,5-1 0,4-3 0,1-2 1212,-19-2 1,0-2 876,17-3-938,-22 1 1,-2-3 2630,18-14-1267,-9-9-1574,-3 0-452,-12-3 222,-14 10-28,-2-1-72,-4 1-79,-2 1-117,-5 3 178,-2 3-364,-5 4 1063,-6 4-1146,-7 4 246,-44 16-274,18 0-1698,7 0 1,0 2 1641,-5 8-6,3 1 213,2 2-247,6-1 6,6 1-597,7-1 574,6 0-182,6 8 205,5-9-17,7 5 0,4-10 17,7-3-28,4-2 23,5-3-18,7-4-16,2-2 1904,5-4-1904,3-3 5,1-5 17,1-4 1,-1-5 0,-1-3-1,-2-4-11,-2-4 5,-4-4 15,-7-6 0,-2-3-12,-10 14 0,0-2 0,7-17 1,-2-1 14,-5-12 21,-1-2-4,-2 0 16,-1 2 5,-3 4 12,-2 7 28,-4 6 5,-1 9 12,-1 7 11,-1 7 833,-2 3-906,-1 7 280,-1 4-319,1 5-1,-2 6-4,0 4 1249,-4 8-1250,-2 6-45,-2 7 34,-5 28-5,5-8-543,5-14 0,2 1 514,-1 22-168,4 3 1,0 2 27,2-24 1,1 0-43,-1 25 0,2-3-322,6-1-111,4-7 61,6-6-213,5-5-566,4-5-2317,6-5-2063,6-5 5747,9-1 0,-20-13 0,-1-3 0</inkml:trace>
  <inkml:trace contextRef="#ctx0" brushRef="#br0" timeOffset="3175">10342 2821 20526,'-1'-41'834,"0"1"1,0 3 0,-4 9-337,-10 19-95,-2 5-83,-2 1-74,-1 3-50,-1 4-56,1 3-45,3 5-28,2 4-11,3 1-22,4 4-6,2 1-6,4 1 1,1-1-6,5 1 5,3-2 0,6-1 1,5-3-1,4-2-11,2-4-858,3-1 858,0-6-3118,2 0 3123,-1-4-2077,0-3 2061,-3-4-945,0-3 951,-2-4 302,-2-2-252,5-13-17,-8 3 1280,3-13-1297,-10 7 68,-1-21-18,-5 14 40,-1-9 0,-5 21 6,-3 8 2385,-4 4-2403,-5 7 7,-5 3-1,-2 3 101,-17 7-128,8 2-23,-9 8-11,13 1 2101,4 3-2124,-5 20-5,3 13-3113,3 3 3107,7 3-16,9-16 259,2 3-361,6-13 1,4 2-292,6 3 1,6 1-1648,12 13 1,4-2 1114,-1-8 0,3-3-1375,6 0 0,-1-4-2611,-11-12 1,-2-3 4705,24 13 0,-26-15 0,-12-9 0</inkml:trace>
  <inkml:trace contextRef="#ctx0" brushRef="#br0" timeOffset="4251">12305 2297 23321,'-45'7'158,"1"-1"1,3 2 0,7 6 15,13 30-23,0 10-1278,11-23 0,1 1 1174,0 2 1,1 2-20,1 2 0,0 1-9,2 1 1,1 0-542,1 2 1,1 0 521,2 1 0,0-1-6,2 1 1,1 0-23,1 0 0,1 0-45,3 0 0,0 0-146,2 0 1,2-1-264,0 0 1,3-1-494,0-1 1,2-1-2037,2-1 0,1-2-1905,-1-5 1,0-2 4658,15 18 1,-15-24 0,-8-10-1</inkml:trace>
  <inkml:trace contextRef="#ctx0" brushRef="#br0" timeOffset="5593">13457 2871 20627,'-3'-3'2330,"2"1"-818,1 2-1495,-7 21-4258,11 6 4208,-6 12 484,15 9-7374,3 7-2269,-4-13 8953,0 5 1,-8-37 0,-3-3-1</inkml:trace>
  <inkml:trace contextRef="#ctx0" brushRef="#br0" timeOffset="5791">13730 2563 19888,'-4'-4'2386,"0"0"-1983,4 4-4189,-37 6-1961,28 5 5747,-27 11 0,37-9 0,1 0 0</inkml:trace>
  <inkml:trace contextRef="#ctx0" brushRef="#br0" timeOffset="6184">13926 2798 24323,'-8'32'58,"1"-1"0,-1 3 0,3-3-58,5-6 17,0 6 5,0-2-16,0-9-1,0 5 1,0-11 11,0-2 100,0-3 29,0-5 22,0-1 0,2-5-39,1-2-33,3-5-18,0-4 17,4-3 0,2-2 1,1-3-12,4-3-780,1-1 741,2-1-1,2-1-4,1 2-12,1 1 0,1 2 5,-1 3-16,12-1-11,-10 7-18,21 1 18,-20 8-12,9 6 6,-11 3-5,-2 4-18,0 3-44,-2 2-347,2 12 49,-8-5-167,0 8-280,-9-6 237,-2-1-2147,-3 2-3238,0 0 5112,-1 3 0,0-13 0,0 0 0</inkml:trace>
  <inkml:trace contextRef="#ctx0" brushRef="#br0" timeOffset="6792">14940 3054 21558,'18'-41'239,"-1"-1"0,-1 3 1,-5 9-72,-9 17-12,-1 1 1517,-1 1-1550,1 2 585,-1 1-613,0 2 294,0 2-254,-1 0 955,0 2-1073,0 1 64,0 0-42,0 0 12,1-1-23,-2 0 39,-1-5-17,0 0-5,-2-4-6,0 1-5,0-3-28,0-1 22,0-2 5,-1-11-33,1 6 11,1-9 6,2 11-6,1 1 17,1 3-22,0 2-6,0 3 17,0 3 5,0 2-5,0 2-11,0 1 83,0 2-55,0-3-17,0 0 16,0-2-22,-1-1 1,1 0 4,-1-1-4,1-1 10,-1 0-16,0 0-1,1-1-16,0-1 22,0-5-11,0 4-28,0-5 23,1 5 27,2-5 6,0 4-22,0-4-1,1 6-5,-2 0 11,1 2 6,-1-3-11,0 5 11,-1-1-12,-1 3-10,1 1-1,-1 1 6,0 1 0,0 4 0,-1 4-22,-1 6 5,-1 5 22,-2 4-5,0 5 0,-2 3 0,-2 22 6,2-9 0,-1 15-523,4-15 511,2 1-3230,1 1 3203,3 1-625,3-1 468,6 0-186,4-1-184,5 2-151,5-1-253,4 1-16,4-1-425,4 0-4371,1-4 5776,6-1 0,-21-19 0,-1-4 0</inkml:trace>
  <inkml:trace contextRef="#ctx0" brushRef="#br0" timeOffset="6990">14800 2850 20061,'-2'-3'2038,"1"0"-626,1 3-1540,60-29-4369,-29 22 3894,9-8 1,3 2-2842,-1 15 2968,13 1 0,-25 0 0,1-1 0</inkml:trace>
  <inkml:trace contextRef="#ctx0" brushRef="#br0" timeOffset="8207">16661 3021 13050,'41'-34'711,"-1"0"0,-3 2 0,-9 3-274,-20 3-83,-4-3 1513,-2-3-1346,-4-20-291,-3 12-1,-3-13 12,0 19 0,-3 4-17,0 5 1385,-9 2-1424,-9 12 717,-14 9-801,-14 21-56,7 6 1527,-2 10-1550,16-4-10,1 4-1,4 1-11,4 2 0,5-1 11,4 1-2504,5-4 2493,5 0 11,4-5 6,13 7 0,4-13-863,15 2 857,2-15 183,25-4-178,-9-7-4,17-4 2,-31-4 0,0-4 8,0-3 1,1-2-9,-1 0 0,-1-2 3,-3 0 0,-3-4 25,-3-2 0,-3-3 2,0-6 1,-1-1-23,0 0 1,-1-1 1175,-3-2 0,-1 0-1187,-1-4 0,0 0-712,-4 9 0,1 0 720,5-23 1,0 0-3,-7 25 0,0 1 99,1-9 1,1 3-78,-1-7-2143,-1 8 2166,-2 7-1273,-3 4 1227,-1 12 674,-3 9-679,-2 14 6,-3 11-6,-3 6-1041,-2 7 1058,0 9-16,-2 5 1377,2 7-1383,1 3-23,4-12 0,2 1 814,1-12 1,0 2-854,0 25 0,0 0 14,3-26 0,1-1-25,0 8 0,3 0-157,5-7 0,1-3-102,11 14 183,-6-19 1,3-1-278,13 6-174,7-1-274,5-3-124,7-2 107,6-4 207,-14-13 1,2-2 330,-11-2 0,0-2 44,9-1 0,-2-2-150,10-8-919,-5-3 1585,-7-6 95,-5-4 62,-6-3 543,0-15 78,-6-8-475,-4-1 463,-6 2 52,-8 2-544,-3 12 1408,-3-5-1525,-3 16-62,-4 2-84,-2 5-40,-3 3 3602,-36 8-3724,21 5-34,-26 7-1944,34 3 1939,0 2-2691,4 2 2668,2 2-1611,3 1 1611,3 0-11,2 1 22,4-2 1006,2 1-1023,3-3 12,4 0 2392,3-2-2393,6-1 7,3-3 3049,14 0-3061,-3-5 23,25-5-863,-18-7 862,11-4 6,-14-4-17,-1-1-78,-4-3 112,-3-1 0,-3-3 22,-3-1 6,-3-1-6,-2 1 0,-2 0 90,0-5-62,-5 9 17,-2-1 73,-2 11-118,-3 5 786,-3 2-848,-3 5 18,-3 3 121,-3 6-82,-10 11-643,6-2 592,-4 9-11,11-8 0,2 2 6,5-1-1,2 1 1,4-2-3206,3-1 3206,6-2-86,4-2 80,19 3-12,-3-8 18,16 1-173,-6-10 167,2-1-17,3-5 23,0-2-6,-1-7-205,-1-2 210,-2-4 2403,-3-2-2397,-4-3 34,5-17-34,-14 6 89,2-15-83,-14 8-14,-6 9 0,-1-2 8,4-21-8,-5 18 0,0-1 299,0-17-280,-2-2 12,-2 2-1,-1 2-21,-2 6 21,-3 8-5,-2 9 6,-1 8 44,-3 4 249,4 10-310,-4 6 615,3 10-627,-5 7 1,1 6-17,-3 6-583,1 5 588,2 5-5,2 25 17,4-11-4,4-16 1,1 0-14,5 18-6,5 0-5,4 2-40,3 0-148,-2-17 0,1 0-187,9 17 142,-8-20 0,1-2-300,6 8-1115,1-2 478,0-5-360,0-3-3744,11 3 5296,-8-11 0,-4-3 0,-12-13 0</inkml:trace>
  <inkml:trace contextRef="#ctx0" brushRef="#br0" timeOffset="8732">18423 2817 23623,'-10'-45'-50,"13"9"-34,41 36-466,6 0 421,3 0-395,-15-1 0,4 1 414,-1-1 1,2-1 67,-2 1 0,1 0-17,5-3 1,-3-1 24,7-2 17,11-4 12,-22 2 10,-3-2 313,-3 2-201,2-5-5,-14 4 17,0-3 157,-13 0-163,-6 3 0,0-3-16,-7 6 5,-2 0 5,-5 1 12,-4 1 367,-13 0-350,2 3-6,-10 1 717,8 5-767,-2 3-1712,2 3 1684,0 4-18,3 2-4,1 3-18,3 2-16,2 2-1,3-1 1,2 1-1,5-2-2831,2 0 2826,4-3 11,1 1 6,6-3 1140,3 0-1129,4-2-5,4-2 16,3-2-6,2-2 3404,3-3-3386,1-2 5,1-2 101,10-6-3454,-9-1 3415,5-7-6,-12 1-9,-3-2 26,-4-2-17,-1 0 17,-3-2 173,0-6-140,-3 6 23,-1-2-17,-2 9 107,-1 2-191,-1 5 3334,0 0-3429,0 4 38,-2 5-33,-1 1 1,-1 7-6,1-1-57,-1 12-21,3-4-90,0 8-157,4-7-180,2 1-245,4 0-2454,9 10-1843,-2-9 5058,11 10 0,-17-22 0,1 0 0</inkml:trace>
  <inkml:trace contextRef="#ctx0" brushRef="#br0" timeOffset="8987">19487 2266 23541,'8'-43'343,"1"1"1,-2 4-1,0 9 783,-2 20-1003,-1 3-50,0 4 312,5 6-352,1 6-5,6 11 11,3 12 1,1 6-29,7 17-512,-5-6-1,0 1 499,-8-14 1,-2-1-696,0 4 1,0 1 680,-1 3 1,0 1-12,-1 0 0,-1 1-14,-1 0 0,-1 0-824,-1-2 0,-1 0 771,-1-2 0,-1 0-20,-1-2 0,-1-1-945,0-2 0,-1 1 852,-1-2 1,-1 1-99,0-3 1,-1 2-819,-2 12 0,-4 2-2646,-2-4 0,-1 1 3770,-3 3 0,1-4 0,-7 9 0,6-29 0</inkml:trace>
  <inkml:trace contextRef="#ctx0" brushRef="#br0" timeOffset="9702">20725 2453 13362,'1'-3'3159,"1"0"2285,-2 3-5074,-15-60-90,7 42-165,-2-15 0,-2 4 31,1 25-34,-1 2-56,2 1-40,2 2 7,1 2 5,-1 8-6,2 0-16,0 7-1,4-3-5,0 2 6,1 0 0,0 0-1,4-1 12,0-1 5,5-2 23,1 0 0,4-3 50,11 2-56,-4-4-5,10 0 5,-4-4-16,0 0-7,2-1 1,-2 1-11,0-1 5,-4 2-11,-3-1-6,-3 2 6,-4 0-11,-4 2 17,-4 1 16,-5 8-11,-4-3 12,-7 7-12,-4-4 6,-4 1 0,-5 1-465,-3 0 459,-3 1 0,0 0-3241,0-1 3235,3-1 6,2 0-1098,4-1 1092,5 0-146,4-1 135,3-1 258,3 1-246,2 3-1,3-4 2753,3 2-2753,3-5 1674,3-1-1663,4-1 24,4 1-7,4-2 1,2 0 275,3 0-269,1-1-12,0 0-6,-1-1 0,-4 0-16,-4 0 16,-3 0 12,-6 0 11,-3 1 28,-3 2-1,-5 1 7,-4 3 27,-15 8-55,1-3-23,-9 5 0,9-8-6,0 0-11,4-1-16,4 1-18,4-2-22,5 0-554,15 7 28,2-9-375,15 6-108,0-10-1242,5-1 1448,7 2 0,-18-4 0,1-1 0</inkml:trace>
  <inkml:trace contextRef="#ctx0" brushRef="#br0" timeOffset="10523">7357 5423 24265,'-4'6'337,"0"-1"644,4-5-581,0 0 668,25-61-1160,-13 31 87,3-9 0,1-2 176,3-11-3747,-5 10 3342,5-15-22,-8 14 222,0-3-236,0-2-118,-1-2 344,0-2 88,-1-1-1718,0-3 1719,-1-1-28,-2-1 1939,-1 1-1939,-3 0 6,-1 4-1,-1 8-5,0 9-2181,-2 10 2175,0 11 214,-3 7-231,-1 11-5,-5 9 11,-2 11 0,-6 13 1484,-4 11-1484,-3 10-322,12-26 0,1 2 319,-1 2 1,0 1 2,1 2 0,0 1 0,1 1 0,1 2-3,0 1 0,2 1-6,0 2 1,1 1-17,1 1 0,0 0-26,1 1 1,1 1 5,0-2 1,2 4 363,0-4 0,1 4 1,1-3-505,1 8 0,1 1-802,3-11 1,1 4 0,1 0 0,2-5 283,3 10 1,4-3 132,-2-7 1,3 1-1,1-5-743,4 0 1,2-5 49,0-2 0,1-3-252,0-5 0,0-2-1773,18 13-184,-7-14 3472,-7-12 0,-15-8 0,-3-3 0</inkml:trace>
  <inkml:trace contextRef="#ctx0" brushRef="#br0" timeOffset="11224">7143 5777 16434,'-45'-36'1101,"-1"-1"1,5 5 0,6 2 354,6 2-912,10 6-152,-1-5-118,14 8-112,2-1-66,7-2-7,14-17-70,1 15 1,4-2-9,13-10 1,4 0-2405,-3 4 0,1 1 2398,6-1 1,3 2 5,6-3 0,0 2-491,-11 7 1,0 1 484,14-9 1,-1 2-198,-17 8 0,-2 2 195,1 0 0,-1-1-456,-1 1 0,-2 0 458,-1 1 1,0-1 0,-3 0 0,-1 0 16,21-18 446,-18 10 1,-2 0-446,11-13-1,-17 15 0,0 0 130,5-17-12,-11 15 44,-1-3 1351,-10 18-1361,-2 4 2133,-2 5-2245,0 2 291,-2 16-280,0-1 6,-3 16 44,-4 14-90,1-6 2177,-2 17-2182,3-11-23,1 2-5,0 3 3,1-12 0,1 1-3,-3 20-1373,3-19 0,-1-1 1367,-2 12-2001,1-3 2007,1-4-171,4 9 171,1-22 6,2 5 33,1-26 666,1-4-581,-2-3 2158,2-5-2209,0-3-34,3-6-5,2-3 5,3-3 6,0-1-23,3-1 51,-1-2-45,1 0 3251,0-1-3251,0 1-287,1 2 276,0 2 5,-1 3-16,-1 3-12,-3 4 6,-1 4 6,-4 2-6,0 3 6,-4 4-1,3 9-16,-1 0 5,0 9 702,3 6-668,6 7-28,-2-5 11,5 0-11,-5-18 0,8-3-17,-5-3 17,7-2 12,-7-6-7,1-2-16,-1-3 17,1-5 10,-1 0 35,6-11-23,-7 6 5,4-7-512,-8 6 557,-2 0-33,-1 0 67,0-5-33,-3 8-1,-1-2 118,-3 9-157,0 4 23,0 1-40,0 2 502,-2 6-507,-3 7-6,-1 3-16,-2 15-12,4-8-5,1 7-6,2-7-34,1 0-44,1 0-118,1 1-124,1-1-167,2 0-196,1 0-281,0-4-441,1-1-959,1-5-3411,1-4-3242,0-4 9045,-2-2 0,-2-2 0,-2 0 0</inkml:trace>
  <inkml:trace contextRef="#ctx0" brushRef="#br0" timeOffset="11383">8730 4787 22492,'-46'9'-8290,"12"3"-173,42 5 8463,0-1 0,-4-8 0,-1-4 0</inkml:trace>
  <inkml:trace contextRef="#ctx0" brushRef="#br0" timeOffset="11822">9175 4913 19826,'0'-5'3383,"0"1"-454,0 4-2895,-44-30 5,31 27-16,-31-19-1,42 35 0,1 2 18,2 2-18,3 2 6,9 13-17,14 18-5,-3-8-748,8 7 742,-13-23-3146,0-1 3157,-1-1-11,0-1-149,-3 0 115,-2-2-28,-4 1-16,-4-3-40,-3 0 223,-10 4-1270,-23-2 599,4-6-5,-18-5 33,17-13 3411,0-3-3187,2-6 248,-8-17 66,5-13 11,4-3-2399,10-5 2455,12 12 73,3-1-52,7-13 366,-1 16 33,4-7 370,-2 13-521,-2 10-62,-1 0-27,-1 10-62,-2 4 2219,1 2-2320,-2 2 731,-1 1-725,0 10 11,-1 0-23,-2 11-16,-3 1-34,-2 4-17,-2 4 11,-1 3-728,-2 3 639,-1 2-196,0 4-494,-2 1-1500,1 3-7562,2-4 9819,2-5 0,6-18 0,2-6 0</inkml:trace>
  <inkml:trace contextRef="#ctx0" brushRef="#br0" timeOffset="12299">9672 5208 23103,'-5'-3'1876,"2"1"-1002,3 2-1087,4-20-297,3 18-526,5-14-7198,12 29 8234,-2-1 0,-3-1 0,-8-4 0</inkml:trace>
  <inkml:trace contextRef="#ctx0" brushRef="#br0" timeOffset="13366">10449 5070 19378,'0'-6'2290,"1"1"-699,-1 5-1266,6-68-34,-5 43-159,3-15 0,-2 2 103,-2 21-56,-2 1-33,-2 3-34,-4 2-3443,-3 3 3370,-4 4-5,-4 1-666,-5 7 671,-6 4-17,-4 7 1,-5 6-12,-2 3-5,-3 6-1055,1 2 1055,1 4-1,0 2-21,4 2 16,3 1-6,6-2 0,5-2 1,7-4-18,6-4 12,6-4 0,6-3 2557,14-1-2546,3-10 812,12-2-795,20-22-6,-8-1-830,-11 1 0,0-3 830,17-14-11,3-3-93,-25 15 0,0-2 90,13-10 1,-1-2 2,-9 8 0,0-1-296,8-9 1,-2 0 295,-12 10 0,-2-1 14,6-12 0,-2-2-3,-8 10 1,0-1 2,3-9 0,-2 0 8,1-18 1,-3 0 5,-4-1 5,0 0-731,-3 1 760,-2 5 1193,-3 17 1,-1 2-1111,0-4-5,0-7 194,-3 37-312,-1 3 734,-1 7-734,-7 15-10,1 3-12,-7 15 0,1 0 11,-2 6 228,5-7 1,-1 2-240,-7 21-698,6-18 0,1 0 698,-8 17-11,0 3-1236,10-30 1,0 1 1241,-7 29-12,3-2-332,5-4 293,4-6-33,8-6-6,6-7 368,9-5-407,6-9-23,6-5-20,6-6-24,4-6-21,-5-4 1,1-2 1606,24-5-1514,-19 1 1,0-2-107,19-10-434,-2-3 636,-4-4 44,-6 0 23,-7-3-613,-7 0 663,-7 0 1312,-5-1-1289,-6 1-18,-5 0 29,-2 1 16,-3 2 863,-3 1-835,-2 3 1235,-1 4-1257,-4 3 1004,-1 4-1060,-6 3-22,-3 4-6,-4 4-3190,-4 4 3201,-4 5-296,-2 5 279,-4 3-16,2 3-12,0 2 18,4 1-29,3 0 6,1 9-23,8-9 6,3 6 0,9-12 0,3-1-17,5-4 0,2-1 6,6-4 6,3-2 10,16-4-5,-5-3 0,13-3-1013,-9-6 1019,0-2 0,0-4 10,-1-3 1,-1 0 236,-2-3-225,-3 0-16,-3 0-339,-3-1 378,-4 1 1005,-3 2-877,-4-3-95,-4 9 3156,-1 1-3190,-6 10-33,-2 1 11,-13 9-17,-1 0 0,-8 8 6,4 1-6,1 2 397,2 2-408,2 2 0,4-1-5,4 1 5,3 9-12,9 0 7,4-2-1,7-7 6,2-10 0,4-4 6,4-2 227,6-4-239,26-5 12,-9-3-1488,-13 1 1,0-1 1481,18-9 0,1-4 2,-15 3 1,1-1-3,18-12-812,-11 2 0,-2-2 812,3-9 3,-17 13 0,-2-2 8,-3-4 0,-4 0-5,11-20 2,-11 17 1,-2-2-4,6-19 7,-2-4-71,-11 28 0,0 0 67,-1 1 1,0-1-1805,7-29 1835,-1 6 17,-5 7 1517,-2 8-1484,-5 10-27,-3 10 1503,-5 8-1526,-3 6-5,-5 9 16,-5 6 12,-3 10-6,-4 6-2107,-2 7 2090,0 6-11,0 5 1949,2 5-1977,9-10 0,2 0 0,3-8 0,0 1-3,-4 22 1,2 0-312,6-22 1,1 0 279,0 10 1,0-1-146,2 16-168,2 1-118,5 0-78,4 0-298,8-2-781,0-19 1,4-2-2053,10 15 3674,-4-18 0,-2-4 0,-4-8 0,-1-4 0</inkml:trace>
  <inkml:trace contextRef="#ctx0" brushRef="#br0" timeOffset="13898">11800 4738 19518,'-5'-1'3232,"1"1"-1171,4 0-2061,69-2-1449,-28 2 1438,8-1 0,3 0-12,6 2-22,5-3-720,-30 1 1,1-1 685,14-3 1,0-1 30,-12 1 1,0 0 2,10-3 1,-2 1-52,12-6 35,-4 0 24,-19 4 1,0-1 25,13-4 0,9-4-1979,-26 6 2024,-6 0-475,-7 1 508,-6 0 12,-5 0-1,-3 1 364,-4 1-330,-9 0 951,-2 5-979,-10 0 3105,-1 5-3060,-5 4 22,-3 3-2059,-4 5 2071,-2 1-23,-2 4-1353,0 2 1291,1 1-41,2 1 13,-8 14-28,7 2-22,5 0 6,14-5-34,15-13 28,5-4 0,6-2 11,5-4-274,7-3 274,3-4-604,5-2 598,3-4-131,4-3 143,2-5 0,2-3 16,0-3 18,-1-3 89,10-10-28,-13 6 22,5-7 12,-17 11 167,2-6-184,-8 7 28,0-2 5,-9 10 2366,-2 3-2287,-3 4 2568,0 1-2803,-4 2 323,-2 5-323,-3 2 5,-4 6 17,-2 3-17,-2 4-11,-2 2 6,0 3 11,2 2-68,-5 15-3436,6-7 3196,-4 11-317,7-12-1952,1 17-7271,4 0 7838,2-5 0,4-17 0,0-20 0</inkml:trace>
  <inkml:trace contextRef="#ctx0" brushRef="#br0" timeOffset="14240">13253 4730 21919,'38'-27'5,"1"-1"1,-1 1 0,14-11-1,0 7-100,-8 16 0,-1 4-1100,-8 2 1,1 1 835,11-4 1,1 3-1793,3 2 0,-2 2 1901,-7 2 1,-1 0-1,-4 1 1,-4 0-1,4 1 1</inkml:trace>
  <inkml:trace contextRef="#ctx0" brushRef="#br0" timeOffset="14406">13504 4970 25085,'52'-15'-120,"0"0"1,-3 1 0,-3 2-4016,8-1 2545,3-1-3928,5 1-3914,-4 0 9432,-9 2 0,-23 5 0,-11 3 0</inkml:trace>
  <inkml:trace contextRef="#ctx0" brushRef="#br0" timeOffset="15652">14816 5050 14762,'3'-6'4207,"-1"1"-3255,-2 5-213,15-64-2777,-10 33 2309,3-11 1,0 0 210,-7 7-11,-1 0-42,0 4-14,-3 2 563,-2 6-659,-2 4-100,-3 7-74,-2 4-49,-5 5-24,-5 8 1319,-8 3-1318,-6 9-602,-7 4 585,-5 5-6,-2 2-17,15-8 1,1 1-17,-14 9-17,19-12 0,3 1 6,1 2-12,9 4 12,7-10-6,9 2 17,7-11 11,8-2-17,5-2-6,6-4 12,7-3-11,4-5 11,5-4 0,-11 1 0,0-1 0,19-10-158,-11 2 0,2-2 160,-10 0 1,-1 0-596,0 0 1,-2-1 597,-1-2 1,-4 1-12,8-16-435,-3-5 446,-1-3-16,-1-4-818,-14 25 1,1-1 819,-1 0 1,0-1-1,-1 0 0,1 0-2,-2 0 0,1-1 16,8-27-276,-3 4 271,-3 8 22,-3 8-5,-4 11 1687,-2 8-1710,-3 9 422,0 5-444,-1 3 2200,0 4-2194,-2 4 866,-2 4-872,-6 8 11,-2 7 0,-5 7 0,-4 7-3381,-5 6 3387,-3 7-4,13-24 1,0 2-618,0 0 1,-1 1 616,1 2 1,0 0-3,0 0 0,1 1-3,1-2 1,1 1 2,1-1 0,1 0-12,-8 27-283,5-3 290,5-6 10,4-4-16,8-6-6,6-6 0,5-5-44,20 1 16,-4-12-33,16-1 2430,-8-11-2459,4-3 1700,3-6-1688,1-3 11,1-6-86,-1-2 130,-3-5 12,-2-1 20,-14 3 0,0-1 13,11-11 12,8-13 0,-8-5-6,-12 10 0,5-12 45,-13 18-22,-2 3 16,-3 5 17,-4 3-11,-3 6-40,-3 3 46,-2 5 188,-3 4-216,-4 2-23,-6 4 17,-6 3 0,-5 5 0,-3 4-858,-4 3 841,-1 2-5,0 2 10,3 3-16,1 2 0,4 2 0,2 1-5,4 2 10,2 1-16,3 0 408,2 11-408,5-11 6,1 6-1,6-17 6,9 1-6,1-8 6,9-2 6,-2-9 61,1-2-61,2-5-1,1-3 6,1-4 1,-1-4 10,-2-2 17,-1-2 51,2-10-34,-8 5 5,2-8 57,-7-3 861,-4 8-884,0-7 50,-3 14 186,0 3-191,-1 3-11,0 3-23,-1 4-38,0 2-24,0 3-10,0 0-12,-7 9-16,1 0 5,-7 8-11,3-2 6,2 3-6,-2 1-23,2 9 29,2-6-6,2 7 0,3-11-6,2 0-5,3-2 0,4-2 0,10 2 5,0-7 1,10 0-12,-1-6 6,4-3-1,6-3-10,2-4-106,-9-1 1,2-2 124,1-3 1,0-1-286,0 0 0,-1-2 291,-3 0 0,-2-2 3,8-10-1,-4-3 12,-11 5 0,-2-2-531,10-16 519,-11 13 1,-1-1-6,4-19 11,0-3 6,-1-3-6,0 0-477,-2 0 494,-2 5 266,-7 20 0,-1 1-249,1-10-492,-1-5 514,-6 28 486,-1 6-491,-3 5-51,0 4 752,-7 13-757,0 4 5,-5 15-5,-1 3-6,-2 8-1784,-1 5 1784,1 7-5,0 4-1,1 4 0,8-28 1,0 0-1,0 1 1,-1 1-1,1-1 1,-1 1-1,0 0 0,0 0-19,0-2 0,1 1-28,0-2 0,1 2-227,-1 7 0,2 0-1000,-1 18 1109,4-22 0,2-1-2664,8 7 1787,5-1-1153,8-4-1025,6-3-1306,2-6-4326,-1-7 8858,-4-7 0,-11-7 0,-4-3 0</inkml:trace>
  <inkml:trace contextRef="#ctx0" brushRef="#br0" timeOffset="16206">16003 4706 23730,'8'-24'106,"9"4"-123,32 18-39,2 0 0,2 0-1596,-18 1 1,0 0 1600,19-1 1,2 0-76,-14 0 0,0 0 194,1-2 1,1 1-128,-1-1 1,0 0 13,-4 0 0,-3-1-1419,11-2 1447,-5-1-1947,-7 0 2026,-6-1 39,-8 1 852,-6 0-830,-8-1 11,-3 1 244,-4-1-255,-4 1 6,-3 1 5,-5-1 17,-4 4 17,-3-1 1777,-5 4-1475,-18 2-234,7 5-12,-15 3 2407,12 4-2463,-1 1-39,1 3-39,2 1-40,3 1-22,6 1-6,-1 8-16,14-6-12,1 6 12,10-10 0,5-1-6,3-1 22,3-1-11,7-3-11,3-1 11,5-4-5,3-1 5,4-4 6,1-2 0,3-4 5,-1-3 198,2-4-187,-2-3 12,0-2 11,-2-3 17,-2-1 11,-2-2 17,-3-2-17,-2-1 11,-2-1 112,3-13-282,-8 11 198,2-7 146,-9 11-152,-4 10 728,0 1-794,-4 10-7,0 1-27,-9 11 6,1-1-12,-11 11 203,3-2-208,-9 15-12,7-7 1,-6 9-7,7 3 12,5-7-22,1 9-12,7-11-44,3 0-398,2 11 67,4-10-566,3 8-134,4-13-795,4-3-3020,3-3-4553,-1-4 9477,-1-5 0,-9-4 0,-2-4 0</inkml:trace>
  <inkml:trace contextRef="#ctx0" brushRef="#br0" timeOffset="16385">17599 4580 22800,'-2'-6'2072,"1"1"-1641,1 5-1052,-13-41-8425,7 58 9046,-10-37 0,12 50 0,2-16 0</inkml:trace>
  <inkml:trace contextRef="#ctx0" brushRef="#br0" timeOffset="16540">17494 4970 21035,'0'4'3204,"0"-1"-1170,0-3-2885,14 52-1838,-10-30 2689,2 12 0,-1-2 0,-6-21 0,-2 1 0</inkml:trace>
  <inkml:trace contextRef="#ctx0" brushRef="#br0" timeOffset="17637">17495 5098 8002,'8'-8'6217,"-1"1"-4357,-7 7 5802,0 0-6660,-5-29-279,3 16-454,-3-20 146,7 23-253,0 3-16,3-1-23,1 2-22,-2 1 5,0 2-89,-1 1 0,-2 2 11,0 5 0,-1 3 0,0 6 16,-2 4-10,-1 6 5,-5 3-5,-2 3-1,-3 2-10,-3 2 10,-14 20-1118,6-13 1001,7-13 0,0 0-397,-8 9-763,0-2 1244,6-8 0,0-1 0,3-3 0,-9 10 0</inkml:trace>
  <inkml:trace contextRef="#ctx0" brushRef="#br0" timeOffset="21311">7158 7626 24665,'12'-26'801,"2"1"-750,1 9-1,3-3-11,1-1 57,9-9-40,-8 7 0,4-8 56,-6-1-395,-6 5 322,2-10 0,-6 8-11,0-6 6,3-24-23,-2 8 0,-1-4-3,-1 11 1,0-1-1645,2-14 0,-1 2 1647,-3 22 0,-1 2 6,2 1 0,-1-1-1075,4-27 1091,-1 8-689,-2 6 678,-2 12 155,-2 8-143,-1 8-46,-1 9-10,0 3 2469,-7 17-2459,-1 4-21,-20 39-151,6-7 184,6-11 0,0 0-6,4-5 0,1 0-2,0 1 0,0 1 93,2 2 1,0-1-103,0 2 1,1 0-750,1 0 0,1 1 718,0-1 1,1 1-43,0-1 1,1 0-48,0-1 0,1 1-438,1 13 1,0-1 89,1-12 1,0 1-942,3 21 1,2 0 162,-2-26 0,1-2-961,2 10 1,0-2-7207,1 6 9430,-1-9 0,-3-17 0,0-9 0</inkml:trace>
  <inkml:trace contextRef="#ctx0" brushRef="#br0" timeOffset="22011">6895 7711 19957,'-32'-41'578,"-1"0"1,5-3 0,13 7-512,25 20-5,13-11-29,3 9 12,6-2 0,7-1-16,6-3-7,9 1 1,3-2-1517,-19 10 1,1-1 1495,2-1 0,3 0 0,-3 1 9,-4 2 0,-1 1-3,1-2 1,0 1-1,0-1 1,0 0 2,0 0 1,0-2-7,-2 1 1,0-1-346,-1 0 1,-1-2 347,-1 1 0,-2-1 0,-1 0 1,-1-1 2,-2 0 1,-1 0 21,21-21 42,-12 4 1,-2 0 42,6-8-29,-12 11 1,-2 2 179,-9 6 88,-5 5 13,-4 7 229,-3 3-448,-2 7 1852,-1 1-1975,0 4 1768,-6 10-1763,-1 2 23,-8 18 0,-1 5-33,-5 10-596,2-4 1,0 1 600,-3 12 0,-2 3-9,13-27 1,0 1-1513,1 0 0,0 0 1495,0 0 1,0-1 2,1 1 1,1 0-977,-9 28 971,4-2-670,2-5 658,4-6 389,4-5-388,3 0 5,2-15 2389,2-1-2372,0-16 34,1-5 1420,1-1-1359,1-6 85,10-10-118,-1-1 6,9-11-23,-4 4 238,1-3-233,0 0-34,9-15 52,-9 10-23,7-9-17,-10 14 22,0 2-10,-1 3-6,-1 3-414,-2 3 397,-4 4 966,-1 3-988,-2 3 469,-1 1-475,-1 2 5,-1 3 23,3 10 475,1 7-492,0 3-17,-1 1 6,-2-7 0,0 0-11,0-3-6,2 0 12,5 1 5,0-5-6,4-1 6,-2-6 0,1-2 28,11-6-22,-7-2 5,6-6-6,-7-1 12,-2-2-11,-1-1 67,4-11-29,-6 7 18,4-9 0,-8 11-1,-1 0 1,-1 1 39,-1 4 139,0-2-83,-4 7-28,0-1-39,-3 8-29,0 1-50,-3 7-5,0 1 22,-4 8-28,-1 2 0,-1 3-11,1 2-28,0 2-141,-1 11-88,5-8-186,0 7-257,4-9-399,3-3-749,1 0-2191,4-1 4050,3-1 0,-5-9 0,1-2 0</inkml:trace>
  <inkml:trace contextRef="#ctx0" brushRef="#br0" timeOffset="22193">8727 6951 23687,'-35'-7'-3837,"0"-1"1,-17 0 3935,65 31 0,-5-11 0,0 0 0</inkml:trace>
  <inkml:trace contextRef="#ctx0" brushRef="#br0" timeOffset="22940">9114 7206 19658,'0'-4'2122,"0"0"449,0 4-2050,-20-66-314,14 45-123,-5-15 0,1 2 23,9 27-28,1 3-57,0 1-11,0 2 17,1 8-5,2 2-18,1 10 7,2 2-306,0 5 300,-2 4-1,-1 3-5,-2 2 17,0 18-11,-2-13-6,1 11 16,-1-7-16,3-13-11,3 7 11,4-18-17,2-2-5,5 0-12,-4-7 294,0-1-299,-7-8-17,-3-1-348,-1-1-16,-5-4-1416,-22-4-2173,3 0 3460,-17-2-262,10 5 413,2-1 57,2 0-96,0-6 330,11 1 68,4-7 56,10 2 33,4-4 29,3-1 33,4-3 173,6-14-105,-2 9 38,6-8-206,-7 13 285,1 3 50,-1 2 17,-1 4 0,-1 2 3102,-3 4-2962,-1 2-342,-3 4 395,-2 1-450,-2 2 167,-2 6-84,-2 2-10,-3 7-35,-3 4 113,-10 16-197,3-5-10,-7 13-46,6-11 1,-1 0 348,0 2-399,0 0-795,-6 15-1406,8-12 2246,-4 15 0,14-33 0,1-1 0</inkml:trace>
  <inkml:trace contextRef="#ctx0" brushRef="#br0" timeOffset="23171">9551 7339 24805,'0'-3'1328,"0"1"128,0 2-1512,-23-22-34,18 19-134,-18-14-313,23 25-639,2 1-2679,1 2-5976,2-1 9778,-1-1 0,-1-4 0,-1-2 1</inkml:trace>
  <inkml:trace contextRef="#ctx0" brushRef="#br0" timeOffset="24762">9976 7433 20845,'3'4'1300,"0"-1"-947,-1-1 16,-1 0 29,0 0 492,0-2-453,0 0 151,3-1-437,-1-3-83,3-4-12,0-2-5,1-4-7,2-2 7,0-3-3393,0-3 3393,2-3-553,-1-4 563,1-4-10,1-2-1,0-3-5,-1-5-1045,-3 9 0,-1-2 1040,4-23-24,-5 18 1,1-1-338,1-19 349,-2 14 0,-1 0-8,-1 12 0,0 0-4,1-11 1,0 2 28,1-10 101,0-6-18,-4 23-10,0-1-28,-2 25 1857,0 7-1964,0 3 11,0 14 34,-1 2-1599,0 17 1571,-3 3 1325,0 10-1342,-1 8-1488,-1 10 1499,3-29 1,-1 3-4,-1 21 1,-1 1-559,2-12 1,0 1 554,-2 13 1,-1 3 278,0 0 1,1-2-374,1-15 0,0 0-102,-1 12 1,0-1-118,3-20 0,1-2-143,0-1 1,1-2-989,3 26-1880,5-10-1503,5-9-3276,3-10 8115,0-9 0,-7-11 0,-2-4 0</inkml:trace>
  <inkml:trace contextRef="#ctx0" brushRef="#br0" timeOffset="25137">10594 7249 18039,'-3'-2'3523,"0"1"-5789,3 1 2283,-38-9 1277,37 3-1294,-25-8 11,48 7-11,4-3 6,4-2 0,2-2-1,0-2 1,0-2 11,-1-2-6,-2-2-1356,-1-2 1362,-3-2-249,-3-2 260,-4 1 0,-3 0 22,-5 3 2121,-3 3-2082,-3 2 7,-2 4 10,-2 3 103,-3 2-120,-3 4 3205,-2 3-3226,-3 1 560,-2 2-572,-1 3 78,-10 10-67,3 0 73,-17 22-84,15-9-11,-7 12-525,11-8 508,2 0-17,3 0-5,2-1-6,3-1-6,3 1 1,3-3-23,3 1-23,4 1-178,11 8-29,1-7-145,9 5-3413,-2-13 2959,3-2-2311,19-2 76,-5-8-2201,17-2 5293,-4-11 0,-24 3 0,0-4 0</inkml:trace>
  <inkml:trace contextRef="#ctx0" brushRef="#br0" timeOffset="25363">11648 6860 13219,'4'-52'776,"-1"0"1,0 5 0,-2 7 607,-5 15-948,-3 5 1385,-2 4-1524,-1 6-84,-1 4 996,0 3-1086,-1 5 2660,-2 4-2677,-3 6-22,-2 8 45,-15 25-101,16-15 0,-1 3 492,-6 14 1,0 4-520,9-12 1,-1 2 0,2-2-1482,-5 13 0,2 0 1463,1 0 0,1 2-14,0 7 1,1 0-1032,3-13 1,1 0 997,2-5 1,0 2 0,1-3-762,0 5 1,2-2 563,0 0 1,0 1-540,1-2 0,0 0 237,1-2 0,-1 0 93,1-2 1,-2-2-858,0-1 0,-1-2-211,-1-4 0,-1 1 1538,-2 0 0,-1-3 0,0 2 0,-1-4 0</inkml:trace>
  <inkml:trace contextRef="#ctx0" brushRef="#br0" timeOffset="25496">10914 7995 5588,'1'-58'1919,"0"0"0,2 3 0,3 3-1626,1 13 0,3 2 82,1 1 1,2-1 46,8-8 1,3 0-408,-7 13 1,2 1 28,6-7 1,0 3 772,12-5-840,-1 5-89,3 5-185,0 1 363,4 4-1057,2 1-550,4 3-749,2 0-1340,1 1-2016,-5 3 5646,-9 4 0,-18 6 0,-8 4 0</inkml:trace>
  <inkml:trace contextRef="#ctx0" brushRef="#br0" timeOffset="25852">11824 7235 19389,'-6'9'3187,"1"-2"-2414,5-7 1372,0 0-1949,52-75-4149,-28 43 3992,8-14 0,1-1 23,-9 15-6,1-6-17,0-3 695,-1-4-678,-1-3-22,-1-4-544,-1-2 555,-2-2 5,-1-2-2115,-2 2 2104,-3 1 6,-3 5 804,-2 6-765,-4 6 39,-2 7 11,-1 6 234,-1 7-149,-3 4 879,1 7-1036,-12 14 3087,3 6-3126,-8 14-2643,2 2 2631,-1 8 6,-2 8-66,2 7 49,0 6-418,9-27 0,0 1 412,0 2 0,1 1-11,-1 0 1,0 2-1,-2 15 0,0 2-14,3-15 1,0 2-81,2 1 1,0 3 0,0-4-484,3-6 1,0-2 383,1 9 0,2-1-294,6 7-124,5-3-229,6-9-408,4-5-873,3-8-2360,1-8-4488,-2-6 8986,-4-6 0,-8-2 0,-5-1 0</inkml:trace>
  <inkml:trace contextRef="#ctx0" brushRef="#br0" timeOffset="26085">12047 6888 17412,'-9'-2'3489,"2"1"-2565,7 1 3053,0 0-3652,0-16-258,18 9-22,7-13 6,20 11-925,1 0 907,1-2 6,0 1-11,-3-1 12,10-3-24,-17 3-16,5-1 0,-22 6-22,-4 1-51,-6 1-156,-4 3-287,-4-1-683,-2 2 1199,-15 3 0,10-3 0,-9 3 0</inkml:trace>
  <inkml:trace contextRef="#ctx0" brushRef="#br0" timeOffset="26870">12942 6893 18937,'57'-23'-26,"0"1"0,-1 0 1,1 0-1,-4 2 1,-1 0-1,-1 2 1,-1 1-1661,10 0 1,-3 2 0,-1 1 1318,-8 3 1,-2 2 0,-3 0-841,3 1 1,-2 2-1019,-2 0 0,-1 1 2225,3 1 0,-4 1 0,2-1 0,-5 3 0</inkml:trace>
  <inkml:trace contextRef="#ctx0" brushRef="#br0" timeOffset="27043">13372 7022 17994,'-6'1'3495,"2"0"-151,4-1-3327,66-55-976,-28 34 897,8-12 1,3 1-1036,4 16-2043,7 2 1,2-1-1777,-25 7 1,0-1 4528,23-4 1,-6 1 0,-24 6 0,-13 3 0</inkml:trace>
  <inkml:trace contextRef="#ctx0" brushRef="#br0" timeOffset="27736">14529 6509 24872,'-29'51'80,"0"1"0,8-16 1,2 0-70,-1 3 0,2-3 1,-1 4-1234,-5 12 1222,8-15-3488,-4 14 3465,13-28 275,1 0-241,5-15 39,1-3 29,1-3 396,3-3-385,4-4 3006,5-4-3034,4-3 89,15-14-50,-5 5 22,10-9-16,-9 7 327,13-13-328,-10 9-28,-5 4 1,-1 0-29,3-3-33,8-6 17,8 2-45,-17 13-6,24-2-50,-20 17-79,5 11 34,-11 1-39,-7 8-73,-8-2-56,-1 1-102,-2 2-111,0 0-173,-1 1-258,1-2 570,0 0-1164,2-3-162,1-1-112,1-4 49,3-3 321,3-4 448,3-1 576,3-4 460,2-2 369,3-5-35,1-2 578,1-4 304,-1-2 116,-3-2-55,-2-1-140,-3-2-158,-2 0-145,-1-1-128,-2 0-113,-2 2-78,-2 2 437,0-2-600,-6 8 378,-2 0-697,-6 9-56,-3 2-5,-3 7-1,-5 2-16,-2 5-6,-19 24-5,13-12-439,-9 18 427,21-20-10,4 1 9,4 5 7,6-8-5,3 3 38,12-7-16,13-10 0,5-3-6,7 2-353,-3-5 1,-3-4 358,-5-7-1,-2-2-18,-3-3 30,-1-2 35,-3-2-7,-2 0 11,-3-3 6,-3 1-188,-3-2 166,-2 1 654,-4 1-610,1-18-61,-5 16-17,0-11 456,-2 22-490,-2 2-55,0 4-68,0 3-120,0 2-110,-3 9-930,-6 13 292,-2 2-448,-4 11-5484,1 9-1741,4-11 8681,-1 8 0,8-26 0,1-5 0</inkml:trace>
  <inkml:trace contextRef="#ctx0" brushRef="#br0" timeOffset="28269">15867 6917 14813,'2'-3'7057,"-1"2"-3337,-1 1-3491,50-69-5682,-32 40 5542,11-13 1,-1-1 73,-14 15 1012,0-3-1074,1-4-6,0-3-6,1-4-27,-1-3 16,0-4-8,-4 13 0,-1-1-19,6-19 34,-6 21 0,-1 0-23,3-11-119,-4 13 0,0 1 158,1-3 11,1-13 2690,-7 36-2751,-2 7 322,0 1-390,-1 6 1207,-1 3-1195,0 7 16,-3 8-6,0 9-138,-4 8 133,-2 6-14,2-8 0,-1 3-8,-6 20 33,7-16 0,-1 6 1,1-5-18,3-8 0,0-1 3,-2 20 1,2-2 2,5-3-11,4-5 16,5-6-10,5-5-1,4-6-5,4-5-319,16-1 314,-7-11-1,30-4 11,-23-13-5,15-7 8,-25 0 0,0-3 20,15-11-14,-15 8 0,0-2 14,9-15-3043,-2-5 3043,-2-5 0,-2-5-490,-13 15 0,1-5 0,-1 2 484,-2 0 1,1-1-7,0-2 1,0-4-1,-2 4 9,-3 4 0,-3 2-8,-1-1 0,0 1-174,-3 1 0,0 0 204,-2 3 1,-1 1 47,1-24-174,-6 9 196,-1 9-5,-4 7 2025,-2 9-2036,1 6 1875,1 6-1965,0 5 1426,1 8-1426,-2 5 0,-1 10 0,-2 9 0,-1 10 0,-2 10-1040,-1 10 1040,8-25 0,1 2 0,-1 3 0,1 1 0,1 2 0,-1 2-944,2-1 0,-1 3 1,1-2 836,-1 8 1,1 0-34,1-7 0,0 2 0,1-3-492,1 4 1,0-3 183,1 2 0,0-1-300,1-1 0,0 0-857,1 0 1,1-1-3300,0-4 0,0-2 4591,5 25 1,-4-29-1,0-15 1</inkml:trace>
  <inkml:trace contextRef="#ctx0" brushRef="#br0" timeOffset="28986">17285 6348 23534,'-1'-7'1209,"0"1"-755,1 6-89,0 0-119,7-62 6,-1 35-216,0-10 1,-1 2-93,0 21-202,-3 8-16,-1 10-214,-1 4-391,-2 8-684,-2 6-1618,-4 4 3181,-4 9 0,5-16 0,0 0 0</inkml:trace>
  <inkml:trace contextRef="#ctx0" brushRef="#br0" timeOffset="29169">17393 6690 19961,'-33'27'-40,"0"0"1,1 0 0,-14 11 0,7-4 84,13-2-1092,-1 3-1232,-1 4 2279,-5 8 0,16-22 0,0-1 0</inkml:trace>
  <inkml:trace contextRef="#ctx0" brushRef="#br0" timeOffset="29909">6988 9579 25723,'-16'-35'56,"0"-1"0,2 3 0,5 5-45,15 9 23,13-18-28,0 4-1175,13-15 1180,-3 8 1,4-5-12,3-3 0,-16 22 0,-1-1-1146,1 0 0,-1 0 1146,0-2 0,0-1 11,-2 1 0,0-1-8,-2-1 0,-1-1 5,-2 0 0,0 0 0,-2 1 1,-2-1-6,0 0 0,-2 0-244,-1-9 0,-1 0 252,0-16 7,-3 24 0,0 2-24,-4 2 483,-2 8-477,-3 10 6,-2 5-17,-3 7 2052,-4 9-2047,-4 10-5,-7 14 11,-3 13-536,12-18 1,1 2 541,-1 3 0,1 2-1,-2 2 1,1 1-1,1 2 1,0 0-9,1 1 0,1 1-396,0 0 1,2 0 389,1 0 1,1 1-3,0-1 0,1 1-991,1-1 1,1 1 959,1-1 0,0 1-73,2-1 0,0 0-288,2-1 1,0 0 99,2-1 1,0-1-116,2-2 1,1-1-112,1-3 0,2 0-849,8 27-874,4-7-2291,2-6-4409,-1-9 8952,-4-10 0,-6-14 0,-3-7 0</inkml:trace>
  <inkml:trace contextRef="#ctx0" brushRef="#br0" timeOffset="30579">6838 9600 20979,'-17'-45'622,"0"1"0,0 3 0,5 8-264,10 15-100,0 3-90,1 1-78,5 0-40,2 0-28,7 1-22,4-1 6,8-2-12,4-2 6,7-3-958,6-1 935,7-2-13,6-2 0,3-2-1813,-21 10 1,0 0 1844,3-2 1,2 0-1,-4 0 4,-6 3 0,-3 0 329,0 1 1,0-3-325,7-6 1,-2-2-6,-8 6 0,-1 0-204,5-6 0,-2-1 226,5-12-5,-4 1 22,-5 1-5,-4 5 44,-4 4 34,-5 7 302,-3 7-290,-3 5 3003,-2 5-3071,-1 3 410,-1 2-219,0 12-79,0 2 151,0 29-202,-3-8 102,-1 1 0,-1 1-168,-2 12-460,1-16 1,0 0 453,-2 14 5,-1-1-22,0 0-17,0-2 6,0-2-171,2-3 187,0 8-33,3-15 6,1 3-17,2-19 360,1-4-343,1-5 897,1-2-847,2-3 165,1-2-171,4-3-22,1-4-16,5-6 10,4-4 12,2-4-1,12-13-5,-9 6-359,6-9 381,-11 12 18,-2 0-29,1 3 0,-2 2 6,5 0-23,-7 7-5,3 1-6,-9 8 0,-1 3-5,-2 1-6,0 4-6,-1 3-16,0 6 28,0 3-1,0 4-3038,0 2 3050,0 3-1804,0 0 1776,-1 0-755,5 18 755,-3-18 11,3 11 0,3-20 11,-3-6 2159,9-1-2170,-7-7 11,5-5-642,-4-4 614,1-3 966,1-5-938,2-1 6,0-2-6,1-2 34,-1-2 95,2-6 0,2-1 56,6-12-149,-7 12 1,-2 2 64,0 2 6,-9 14-29,-3 5-21,-2 2-29,-2 3 3332,0 2-3366,-3 2 110,-2 3-115,-2 4 0,-6 15-11,1-4-40,-2 11-78,4-8-128,4 2-174,1-1-1155,6 9 102,4-8-1356,2 4-6721,2-12 9561,-1-5 0,-4-6 0,-2-4 0</inkml:trace>
  <inkml:trace contextRef="#ctx0" brushRef="#br0" timeOffset="30745">8550 8769 14695,'-31'23'0,"0"0"0,-18 15 0</inkml:trace>
  <inkml:trace contextRef="#ctx0" brushRef="#br0" timeOffset="31187">9002 8879 18941,'1'-5'4234,"-1"1"-1579,0 4-2576,-53-20-57,38 20-5,-40-13 11,54 25-6,1 1-5,3 1 0,3 2-34,21 17 40,6-2-459,8 5 436,8 1-16,-20-16 16,6 8 28,-12-1-56,-9-6-17,-1 4-22,-11-10-28,-6 1-371,-12 4-402,-15 1 202,-1-3 121,-4-5-2698,-12-11 2402,18-5 298,-15-5 268,25-5 247,-2-10 381,6-11 50,2-2 175,8-5 200,5 8 378,9-16-237,-1 11-141,8-10 415,4 8-1166,-6 13 383,4-3-46,-8 16-62,-2 3-67,-4 4-95,0 2 584,-2 3-690,0 1 450,-1 4-450,0 4 11,0 7-6,-5 17-33,-5 13-166,1-13 0,-2 1-568,-8 24-1650,-3 1-7453,8-19 8950,2-6 1,6-16 0,2-7 0</inkml:trace>
  <inkml:trace contextRef="#ctx0" brushRef="#br0" timeOffset="31420">9854 9065 23943,'-6'-3'1971,"2"1"-705,4 2-1288,-7-22-118,10 16-320,-3-15-2743,21 24-6628,-7-1 8934,6 3 0,-14-3 0,-2-1 1</inkml:trace>
  <inkml:trace contextRef="#ctx0" brushRef="#br0" timeOffset="32255">10223 9066 23164,'-4'8'1887,"1"-2"-1376,3-6 261,0 0-83,20-74-532,-14 52-93,5-19 1,-1 5 19,-8 29-23,0 3-16,0 2-50,-2 2 10,2 3-5,-2 5 6,2 6 16,-1 20-16,-3-4-1,-2 17 18,-13 12-1001,2-16 0,-2 2 972,4-9 1,-1 0 2,-6 13 0,2-4-2741,2-10 2744,0 4 0,9-23-334,0-5 334,3-7 11,1-5-22,3-5 33,1-15-22,2 2 12,3-11-7,2 4 12,0-2-11,2-2 1245,1-3-1240,0-2 3188,2-3-3199,0-2 0,-3 9 0,1 0 329,7-17-310,-7 17 1,1 0-20,6-12-3,-3 14 1,1 1-1691,9-16 1693,-7 16 0,0 2 34,10-8-278,2 4 261,16-4-17,-10 13 17,11-1-23,-17 15 34,-2 3-45,-2 8 0,-4 4 23,-4 8-18,-2 6 24,-4 6-24,-3 4 12,-5 4 1630,-1 2-1630,-13 20-11,-2-12-617,0-15 0,-2 0 622,-13 12 18,-7 1-10,8-14 1,-1-1-8,-14 12 5,15-15 0,0-3-2777,-4 3 2777,2-8 11,5-3-113,3-6 97,3-3 21,4-3 1,3-2 1031,5-1-1043,3-1 3255,2-1-3260,3-2 423,10-4-423,1 1-17,10-2 45,-1 2-45,3 0 17,3 0-242,3 0 242,2 0 33,3 0-33,1-1 0,1 1-17,1-1-16,-1-1 22,2-2-23,20-5 28,-15 1-1095,13-6 1079,-20 3 10,-5-1-10,-2-3-407,6-13 434,-11 7-10,4-12 10,-13 11 6,-1 1 6,-3 1 6,-2 2-1,-3 5 23,-3-2-6,-2 9 196,-3 0-202,-3 8 1043,-1 3-1060,-3 1 476,-1 2-476,-2 3 1,-3 2-11,0 5 22,-1 3-28,0 3 28,0 2 22,-11 31-27,9-17-317,-8 22 294,10-23 0,2 0-67,0 2-3317,2-2 3188,3-1-180,2-3-2490,3-2 1797,3-4-887,4-2-4250,4-5 6206,4-3 0,-6-6 0,1-2 0</inkml:trace>
  <inkml:trace contextRef="#ctx0" brushRef="#br0" timeOffset="32453">11452 8588 17124,'-30'21'-1977,"0"-1"0,-15 18-646,56-10 2623,4 2 0,-7-13 0,0-2 0</inkml:trace>
  <inkml:trace contextRef="#ctx0" brushRef="#br0" timeOffset="32854">11962 8809 17703,'1'-4'3960,"-1"1"-5890,0 3 2154,-76-32 51,15 35-492,7-16 1,1 3 252,19 18 1,4 5 845,-10 4-848,6-1-23,7 1 17,9-3-28,8 1 2430,6-3-2430,8-1-5,5-3 2496,20-2-2491,-2-2-39,28-4 28,-18-2-2964,13-1 2975,-15-2-22,0 0 16,-5 0 23,-1-3 17,-4 0-779,-5-2 785,-4-1-431,-3-2 452,-4-1 2748,-3-1-2714,-1 0 34,-2 1 185,-2-1 922,0 6-1113,-4 0 664,0 7-709,-4 0 32,-3 4-54,-2 2 17,-3 5-34,-2 3-5,-1 6-3404,-1 4 3409,0 5-1575,0 3 1553,-1 3-1747,1 3 1730,-2 2 3,8-10 0,-1 1-99,-8 16 87,9-15 1,0 0 1001,-6 11-1004,0 1 5,-2 0-33,-3-1-6,-2-1-84,-3-1-106,-4-3-151,0-1-258,-1-6-253,2-3-2895,-4-5-2267,13-10-2617,-1-4 8676,16-11 0,4 2 0,3-1 0</inkml:trace>
  <inkml:trace contextRef="#ctx0" brushRef="#br0" timeOffset="33496">12221 8323 19608,'4'-3'3674,"0"0"-1344,-4 3-2117,-41 74-3034,22-38 2888,-7 11 1,0 4 18,11-17 1,2-3-36,-6 22-32,6-19 1,2 1 14,-1 13-20,6-14 0,1 1-2486,-1 16 2477,3-17 1,1-2 6,1 11-528,2 15 510,0-18-1382,1 9 1410,1-21 202,-2-5-208,0-5 1534,-1-6-1478,0-4 96,0-5 1540,0-4-1657,0-4 3050,1-4-3073,2-5 933,1-2-910,21-41-18,-9 24-1721,0 1 1,1 1 1715,2 2 0,1 0-44,1 2 67,0 2-6,1 3-12,-1 4-16,-1 4 11,-2 4 0,-2 4 11,4 3-33,-6 2-1,3 5-5,2 9 0,-5 2 0,5 7-5,-6-4-6,1 2-1424,13 11 1458,-8-13-12,12 8-5,-13-18 10,3-4-4,1-2-7,0-2 6,1-5 1,11-9-18,-7-1-116,8-8 111,0-9 16,2-8-5,-1-4 11,-4-3-5,-16 17 0,-2-1 10,9-21 923,-9 16 1,1-1-923,3-21-12,0-2 6,-3 0 1,-1 3-1,-4 4 67,-2-7-33,-4 22 5,-1-3 18,-4 25 1374,-2 5-1420,-1 5 17,-2 3 6,-6 7 6,1 5-40,-7 8 11,2 6 40,-10 23-447,7-3 388,7-12 0,0 0-15,-2 22-27,0 6 28,4-12 0,0 2-6,2-11 0,1 0-26,-3 13 0,1 0-10,4-15 0,0-2-29,2 0 1,1 0-171,3 12 0,3-1 61,1-11 1,2-2-82,2 9 1,5-1-681,7-7 0,4-4-336,13 13 122,-12-18 1,0-3-4722,9-2-2542,-5-7 8429,-6-4 0,-12-5 0,-6-2 0</inkml:trace>
  <inkml:trace contextRef="#ctx0" brushRef="#br0" timeOffset="33664">12871 8757 23504,'-12'-44'67,"0"0"0,1 3 0,9 9-95,26 18 39,4 2-543,7 2-1025,5 2-3377,7 2 3896,13 2 0,-28 2 0,0 0 0</inkml:trace>
  <inkml:trace contextRef="#ctx0" brushRef="#br0" timeOffset="33928">13876 8579 17864,'49'-9'37,"-1"0"1,-3 1-1,-3 1-1524,3-1 1308,4 1-258,5 2-1145,-13 2 0,3 1-1681,-12 0 1,2 1 3262,16 0 0,-4 1 0,-10 0 0,-1 0 0</inkml:trace>
  <inkml:trace contextRef="#ctx0" brushRef="#br0" timeOffset="34097">14108 8839 20253,'54'-12'-280,"0"0"0,-2 1 0,-6 1-1220,2 2 1500,-4 1 0,-1 1 0,-4 0 0,20-3 0</inkml:trace>
  <inkml:trace contextRef="#ctx0" brushRef="#br0" timeOffset="35035">15319 8538 17311,'18'-47'776,"-1"-1"1,-1 5 0,-2 4-245,-2 0-95,-3 6 1615,-3 5-1677,-1 5 599,-2 5-694,-1 4 450,0 3-646,-2 6 1101,1 2-1152,-2 16 12,-2 1-11,-1 15-1,-6 1-10,0 5-9,-1-6 0,-1 2-445,-6 16 422,0-4 1,1 0-3,-5 8-3,9-20 0,-1 1 36,-8 22-16,8-20-6,-1 4 0,8-22 17,4-6 11,1-5 61,2-2-49,5-10-7,2-1-5,6-9 11,-1-2 1,3-4 469,1-2-465,2-3-16,2-2-874,0 0 857,2-2 11,1 2 12,1-1-3075,13-7 3064,-9 10-7,10-5-606,-13 15 612,-2 2-1893,-2 6 1882,-2 1 354,-1 5-360,2 2-5,-7 6 0,2 4 0,-8 5 2086,0 17-2080,-4-5-12,-1 11-10,-5-8 10,-1-1-5,-4 0-1605,0 0 1599,0-1-17,1-1 1976,2 8-2267,3-10-902,8 10 230,2-18-375,8 1-605,3-9-773,2-4-869,4-1-509,1-2 258,2-4 6394,1-1-2524,0-5 0,-2-2 0,8-11 1344,-11 3 1680,5-10 6,-10 7-447,-2-3-528,2-1-408,-2 0-3670,0 1 3109,-1 1-167,-1 2 396,0-3-778,-6 9-89,-1-1-100,-7 10 134,-2 4-465,-3 3 3358,-6 11-3364,1 1 0,-4 10-28,5-3 221,1 2-199,2 1 1,3 1-1,1 0 1,1-1-23,4 0 17,2-2 0,5-1-11,3-2 0,2-3 0,3-2-6,3-3 0,2-4 6,1-1-17,1-3 28,0-3 0,-1-3 11,0-4 11,-3-3-27,0-2 27,-2-1 1,-3-1 16,-3-1 17,-1-2 45,1-9-29,-6 6-16,2-7-5,-5 9 10,-2 1-21,0 2 10,-1 0-28,-1 3 1,-1 1-46,0 5-38,1 2-12,-1 3-381,0 5-168,0 4-470,0 5-929,-1 5-2433,0 2-4889,-1 1 9343,-1-2 0,3-8 0,-1-3 0</inkml:trace>
  <inkml:trace contextRef="#ctx0" brushRef="#br0" timeOffset="35579">16714 8745 21106,'28'-52'169,"1"1"1,-3 4 0,-3 3 912,1-9-1021,-3 9-39,-7 12 1,0 1 11,8-19-1821,1-3 1809,0-3 792,-1-1-775,-1 3 0,-2 2 0,-2 7 952,-4 6-845,-3 3-73,-5 14 546,-5 4-603,-6 14 3232,-5 7-3237,-5 5 11,-7 7 12,-4 7 5,-16 23-274,10-5 240,11-12 1,2 2 11,-4 18 5,4 2-11,11-13 1,1 1-1,0 19-547,3-20 0,4-1 542,7 9 0,5-5-18,9-4 18,6-6-6,5-4-25,-2-11 0,1-2 19,19 3 3,-14-6 0,0-2 20,18-4 17,2-2-34,1-5-2774,-1-5 2769,-2-6-305,-2-5 315,-4-5-5,-3-3 28,-5-4-22,-2-5 16,-5-5-10,-2-8-7,-11 9 1,-2-3-584,-4 9 1,-1-2 580,4-12 0,-2 0 2,-5 10 1,-1 2-6,0-3 0,-1 1 5,-1-1 1,-1 0-3,1 0 0,-2 1-507,0 1 0,0 0 512,-1 3 1,0-1 2,3-26 574,-3 25 0,-1 1-557,2-12 56,-1-3-33,-2 28 1625,-1 7-1620,0 5 2894,-1 5-2938,0 3 896,-2 2-897,-2 6 520,-3 4-520,-12 25-22,3 0-1854,-9 20 1865,6-2 3,9-23 0,1 1-3,-1 3 0,-1 2-3,-5 20 0,0 2-1390,3-11 1,0-1 1395,2-5 1,-1 2 0,2-3-13,-1 4 1,2-2-343,1 0 1,1-1 330,1-1 0,2-1-25,2-2 1,1-1-35,1-2 1,3-1-489,6 27 113,6-7-274,6-4-369,4-7-455,2-5-1758,6-6-6336,-4-7 9435,-1-7 0,-13-8 1,-6-5-1</inkml:trace>
  <inkml:trace contextRef="#ctx0" brushRef="#br0" timeOffset="36002">18775 7918 25573,'23'-40'57,"1"0"1,0 2 0,-12 13-102,-19 23-40,-1 3-107,-1 3-257,0 4-605,0 5-2134,2 5-6458,1 0 9645,2-1 0,2-8 0,1-4 0</inkml:trace>
  <inkml:trace contextRef="#ctx0" brushRef="#br0" timeOffset="36181">18704 8396 23584,'-8'48'164,"1"1"0,-1-4 1,-1-4-109,-7-2 491,-3 2-564,-5 2-1182,-4 1 678,-6 2-1557,-6 1-7629,0-4 9058,2-6 1,17-18 0,8-7 0</inkml:trace>
  <inkml:trace contextRef="#ctx0" brushRef="#br0" timeOffset="37286">5440 10518 19240,'41'-44'76,"0"0"1,-4 2 0,-2 9-10,-4 16-22,2-1 22,2 2-39,2 2 0,-1 1 6,0 3-12,-4 3 709,-4 3-731,-4 2 739,-8 1-739,-5 4 411,-6 1-388,-5 5-23,-7 2 0,-6 3 5,-7 3 6,-8 2-438,-4 1 439,-5 2 10,-4 1 6,-2 1 11,0 0 28,0 1-5,2 1-117,3-2 150,3 1 11,4-2-22,5-2-11,5 0-22,5-2-18,6-2 1,5-1-6,2-1 17,7 3-12,1-5 6,6 2 17,2-8 0,2 0 17,2-3-6,1 0 12,1-3 10,1 0 1258,0-1-1263,0-1 562,-1 0-584,-1-1-17,0 0-6,-3 0-17,-3 1 29,-1 0-18,-6 3 18,0 2 5,-6 3 0,-4 3-17,-5 2 0,-5 4-16,-6 1 5,-16 12-17,6-7-495,-10 7 484,13-8 12,-5 5-7,11-6-10,0 1 5,14-9-6,3-3 0,3-2 18,1-2-1,3-1 6,1-2 5,2 0 0,4 0 495,2 0-466,10 1-23,-4 0 11,17 3-17,-13 0-10,7 3-1,-10 0 1,1 3-7,0 2-10,1 4 16,0 3-3403,1 0 3386,-2 1-1222,-2-1 1228,-2 1-1861,-5 0 1861,-5 1 12,-11 9-6,-5-8 5,-10 6-5,-4-11-1,-4-1 6,-5-1 1,-4-2-29,-3-1 1712,-3-2-1780,0-3-128,1-2-431,2-2-1327,3-3 1971,0 0 0,18-2 0,3 0 0</inkml:trace>
  <inkml:trace contextRef="#ctx0" brushRef="#br0" timeOffset="38160">2587 12465 20936,'35'-30'171,"-1"0"1,-1 2 0,-7 7-54,-11 15-4,-1 3-47,-2 0-33,-3 1-2,-1 1-9,-3 1 12,-2 0 21,-1 1 13,-2 2 15,0 3-16,0 1 16,-3 3-12,-3 2-16,-3 2-5,-3 2-12,-3 1 0,-3 4 0,-4 1 6,-3 2-1112,-4 2 1134,-2 0 17,-4 2 28,-1 0 34,1-1 22,0-2 17,2 0-6,4-2-28,3-2-87,6-2-13,4-5-29,6 0 23,5-4-23,3-3 6,3 0 6,3-2 1074,3 1-1080,4-3 6,2 1-1,3-1 6,1-2 1,1 0-1,2-1-6,-1 0 58,7 0-74,-7-1-6,4 0 6,-10 0-11,1 0 5,-7 5 17,-1 1 5,-9 6 1,-5 4-40,-18 14 12,1-3-6,-12 11 28,7-8-3409,0 0 3387,2-2-1,4-1-585,5-4 580,5-3-22,5 1 39,5-7-12,5 0 1,4-6 11,4-1 3110,3 0-3116,3-1 17,2 0-11,2-1 833,1-1-822,1 1 0,-1 1 0,-1 1 12,0 1-12,-2 3 56,3 10-28,-8-2-6,2 8-16,-10-4 5,-2 0 6,-1 2-6,-5 1 6,-1 0 5,-7 0-33,-1-1 11,-4-1-6,-1-2 1,-2-2 10,-13 3-27,7-8-40,-8 2-111,10-9-427,1-2 572,-9-3 0,17-1 0,-6-1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22:04.408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1451 1825 17832,'-8'0'3495,"1"0"-2874,7 0 559,0 0-732,7-41-312,11 26 115,11-32-471,14 36 331,-6 3 1,2 0-485,-7 1 1,0 2 424,14-3 1,0 0 63,-10 2 0,-1 1-129,3 0 0,0 0-778,0 0 0,0 0 481,0 1 0,1-1-1194,11 0 1,2 1 1125,-1 0 0,-1 1 0,-12 0 1,-3 0-1,18 1 0</inkml:trace>
  <inkml:trace contextRef="#ctx0" brushRef="#br0" timeOffset="208">1970 1725 27139,'-17'54'-328,"0"0"0,1-3 0,2-3 1857,5 8-1892,2-11 1,-1 3-495,1 5 0,0 2-320,-1 0 0,1 0-311,2 0 0,1-3-1487,2-15 0,1-2-4728,0 28 7554,1-11 1,0-25 0,0-12 0</inkml:trace>
  <inkml:trace contextRef="#ctx0" brushRef="#br0" timeOffset="924">2385 2215 23327,'16'30'-28,"21"-6"22,-12-21-28,27-4 18,-25-4-1,10-5 6,-11 0 5,0-2 40,6-10-12,-11 4-475,3-7 516,-14 8 7,-3-1 160,-4 1-22,-1 0-9,-4 1 197,-8-3-273,-2 5-2,-5-1 140,1 8 189,-1 2 56,-1 3 48,0 1 49,0 2 89,0 2 100,1 2 88,1 4-49,2 2-175,0 1-168,-3 12-283,5-4-73,-4 22-192,10-14-785,2 9 451,3-10-207,2 0-44,3-1-23,3-1 74,5-2-101,2-1 88,4-2 127,3-2 34,3-1 63,3-4 49,3-2 105,1-3 97,18-3-234,-9-3 501,11-5-28,-13-4 24,-2-4 32,9-11 6,-15 4 6,4-8 603,-19 6-678,-4 1 24,-4-10-110,-4 8-43,-5-6-29,-8 3-95,-3 7-43,-5-3 14,5 8 73,0 1 25,2 0 44,1 3 484,3 2-451,2 1 237,3 2-225,0 1-22,3 1 149,3-1 55,4 1-17,6-2-10,6 0-8,4-1 14,5 0 14,5-3 11,2 1 119,4-2-59,0-2-2613,0 2 2950,-2-3 57,-2 1-41,-4 0 49,-5 1 11,-6 1-272,-5 3 17,-4 2-359,-6 1-42,-2 2 2950,-3 0-3085,-1 2-260,-1 2 125,0 4 81,-5 8 8,1-2 24,-4 7 34,3-4-155,0 0-96,0 12 238,2-7-168,0 8-82,4-8-226,3 3-320,2 2-546,5 3-712,4 2-2542,1 1 4664,5 4 0,-10-18 0,1-1 0</inkml:trace>
  <inkml:trace contextRef="#ctx0" brushRef="#br0" timeOffset="1937">3720 2232 20627,'-12'-40'803,"0"-1"1,1 4-1,2 8-268,4 17-165,1 3-97,0 1 22,2 4-277,0 1-7,2 2 53,0 8 82,5 11-84,0 3 43,4 9-18,-2-5 3,1 4 11,-2 1 5,2 2-3200,-2 1 3061,-1 1-579,-1 15 663,-2-13 39,-1 10-24,-3-20 56,0-4 11,-3-5 41,1-3 59,0-6 65,2-3 2880,0-3-3009,1-4 623,0-3-973,0-5-37,1-4-30,0-4-33,2-2-19,1-4-16,2-1 219,2-4 214,7-19-55,-2 11-1,6-12 120,-4 17-6,0 3 247,1 4 11,-1 4 9,1 4 33,7 0 30,-6 7 1,6 1-173,0 6-255,4 10-332,12 12-48,-12 0-66,3 9-28,-17-8-115,0 1 22,-2 2 53,0 11 270,-2 3 83,0 4 59,-4-8 51,-2-14 35,-2-9-24,1-7-38,1-3 11,5-8-52,1-1-12,5-10 9,-1 2-2,9-16-27,-4 6 63,7-10 55,2-1-22,-7 11-263,6-6 262,-3 12-22,-3 7 12,0 2-18,-6 8 12,-6 3-1,0 4-5,-1 0-5,2 4-7,0 3 12,2 0-11,4 11 0,-3-5 0,4 8 250,-3-8-255,2 0-1,1-1 0,2-1 17,1-1-11,2-2 11,12 0 11,0-4 6,7-7-6,-13-5 11,-6-5 1,-7-3-1,0-1 23,2-10-6,-3 5 6,0-6 73,-3-2-51,-3 8 101,3-9 342,-4 12-262,-1 4-37,-2 6-33,-2 6 43,0 0-16,0 5-129,0 12-7,1-1-288,3 17 1,1-13-62,3 6-33,2-6-155,2 2-170,3 0-2245,3 0 471,14 10 2395,7-2 0,-12-6 1,-3-9-1</inkml:trace>
  <inkml:trace contextRef="#ctx0" brushRef="#br0" timeOffset="2117">4916 1807 23586,'-6'34'-9831,"2"-5"8129,12-4 0,-5-12 0,-1-5 1</inkml:trace>
  <inkml:trace contextRef="#ctx0" brushRef="#br0" timeOffset="2492">5183 2117 22052,'2'-6'2695,"-1"1"780,-1 5-3393,20-30-23,-15 30-38,14-19 69,-19 38-292,0 2-100,4 24 109,-2-16-983,3 20 921,-2-22 24,-1 0 16,3 6-70,-1-12 295,2 2-22,-4-17 52,2-4 194,5-22-17,-1 2-12,5-16 12,-2 7 16,1-2 16,2-3 149,13-17-56,-4 12 67,10-12-393,-9 21-1410,0 2 1401,-3 4 6,-1 5-23,1 2-13,-1 7-49,13 12 55,-11 5-91,9 12-93,-13-2-106,4 4-69,0 2 21,2 3-512,1 2 1013,1 2-1797,2 3-4707,2-1-3001,-3-3 9097,-3-5 0,-11-13 0,-6-6 0</inkml:trace>
  <inkml:trace contextRef="#ctx0" brushRef="#br0" timeOffset="3650">6382 2145 24414,'0'-40'-333,"0"0"1,1 3 0,-3 10 1818,-2 24-1802,0 1 1326,0 1-723,0 1 655,-1 0-507,-3 4-29,-1 2 407,-3 5 1560,-3 2-1612,0 2-203,-1 2-195,1 0-261,2 1-153,2-1-372,2-1 14,3 0 6,3-3-47,1 3-80,2-5-76,2-1-114,1-5-180,1-1 398,1-1 329,1-2 202,-1-1 226,-1 0 172,0 0 97,-1-1 478,0 0 274,0-2-543,0-2-406,-2 1-258,0 0-234,-1 1-286,0 1 5,0-1-322,0 1-263,-1 0 83,-1 1 389,1-1 149,-3 0 213,3 0-75,-2 0 313,3 1-128,-1 1 586,1-2-92,0 0-2532,0 1 1531,3 0 384,0 1-20,3 0-412,1 0 9,0 0-583,0 0-5710,2 0 4291,-4 0 2759,0 0 0,-4 0 0,-1 0 1</inkml:trace>
  <inkml:trace contextRef="#ctx0" brushRef="#br0" timeOffset="4200">6340 2126 22080,'7'-32'-189,"1"0"0,5-19 115,-13 47-318,-1 1 1387,0 0-1594,-1 2 640,-1 0 233,-1 1 698,-1 2-306,-3 3 2303,-4 4-2174,-12 13 64,4-3 220,-9 11-437,-7 19 1541,16-15-2096,-11 21-477,19-25-104,3 1-2985,3-2 2981,3-2-32,12 3-299,2-10-2021,12 1 2203,3-11 763,6-6-454,26-4 78,-10-6 1192,-14 1 0,-1-1-986,16-10-91,-1-3 629,-1-2-127,-1-4-202,-5 0 130,-4-2-39,-6 1-82,-6-2 3093,-4-11-3416,-9 9-61,-3-9-11,-14 1-133,-2 10 99,-9-5-116,-13 7-2584,0 11 3008,-12-2-1506,6 11 1976,-3 4 93,-18 8 152,15 2 86,-12 7 82,22 2-187,3 2-395,0 15-277,11-7 1847,2 10-3557,18 4-2293,17 3 2184,3 0 1554,16-3 0,-23-25 1,1-2-1</inkml:trace>
  <inkml:trace contextRef="#ctx0" brushRef="#br0" timeOffset="5584">6943 2406 25287,'18'-47'166,"0"0"0,-3 6 1,0 5-117,14 0-22,-5 6-447,1-2 442,1-5-6,1-5-3,-7 7 0,-1-3-1598,-3 7 0,-1 0 1584,5-12 0,0 0 2,-6 10 1,-1 1-225,0-1 0,1-1 224,-2 1 1,0 0 5,0 1 1,-1-1 2,2-16 1,0 1 16,-1-8 22,-3 13 0,-6 4 62,-10 15-28,-11 7-67,1 16 213,-7 12-208,9 7 12,-10 24-23,7-4 0,-6 21-244,10-8 239,2 4-2043,3 5 2034,5-28 0,1 1 0,0 0 0,1 0-49,0 2 0,1-1 41,0 0 0,0 0 774,1-1 1,0 0-786,0 29-264,5-5 230,3-4 0,8-6 2548,18 7-2525,-3-20-63,13 4 51,-9-23 618,0-6-612,0-4 22,0-7-943,-2-5 943,-1-7-2460,-1-4 2460,0-4 22,-1-4-432,-1-2 433,-1-2-41,-2-3 58,-2-1-7,-1-1 7,-2 1 1424,-3 1-1335,0-5 3034,-7 9-3057,-7 5-61,-11 13 1108,-8 14-1108,-5 5 6,-4 5 5,-3 3-6,0 2-174,2 2 152,2 0-11,4 1 0,5 1-11,4 0 11,4 0-6,3-2-5,1-1-11,18 11 5,-4-11 0,15 6 6,-5-15-11,16-3-18,10-4-304,0-4 339,1-6 288,-16-5-272,12-11-1061,-14 3 1062,6-8 95,-18 6 233,-1-15-14,-7-4-79,-3-2-30,-5 3 260,-5 11-323,-2 3 83,-8-7-224,1 11-281,-5-2 142,-8 10 182,4 7 19,-8 0 337,9 6 1227,0 5-954,2 2 168,1 6-3437,1 3 3179,2 4-869,0 16 368,6-6-458,0 12-473,10 3-167,3-11-1229,17 25 642,0-26-472,13-4 0,6-2-97,10-5 2140,-8-6 1,1-3-2211,9-7 885,2-3-64,-2-5 1363,-1-3 858,-6-5 1415,10-13-80,-20 3 118,4-9 1298,-16-7-2835,-8 8 213,-1-11-226,-7 13-194,-3 0 719,-2 1-1133,-1 3-57,-2 3 1392,-4 3-1496,-2 5 4,-12 3 154,0 5 61,-8 6 772,1 4-437,-15 15-32,-4 7-44,0 2-2695,6 1 2844,17-9-2935,5-1 2410,5-1-242,4-2-175,6 6-123,5-8-107,4 4 2,5-9 250,2-3 153,3-2 146,3-4 163,1 0 1974,2-5-1598,11-8 251,3-8 8,-1-2 3180,-6-2-3390,-7-2-244,-8 8-107,1-4-59,-10 10-109,-3 3-138,-3 3-88,0 2-4,-2 2-18,0 11-124,0 3 2,0 14 48,1 3-480,2 34 505,-1-9-361,-1-14 1,0 1 525,-2-8 0,-1 1-2,-3 21 1,-1 6 47,1-17 0,0 2 0,0 0-674,0 1 0,0-1 1,0 1 649,0 0 1,1-1 0,1-2-72,0 4 1,0-3-49,0 1 1,1-1-41,-1-3 0,0 0 14,0-4 0,0-1-1,0-5 1,-2-2 102,-8 1 0,-2-5 41,-6 0-2,-14-10 9,13-30-8,1-13 39,-4-28-242,7 5 254,7 13 1,3-1 52,0-23 2,5 28 0,2-1-3,2-1 0,3 0-21,-1-1 1,4-1 28,9-15 1,3 0 247,-5 12 1,2 2-265,7-12 0,1 2 2,-6 16 1,0 4-1,0 0 1,0 1-12,20-22 12,-1 6-6,2 3-11,1 4-2241,1 3 2241,1 3 5,-11 9 1,0 1 129,15-10-124,-17 12 0,-1-1 17,19-15-12,-16 9 18,5-8 5,-18 12 28,-5 2 623,-5 3-606,-4 3 16,-2 2-5,-2 3 1101,-1 2-1084,-1 1 3196,1 1-3224,-2 2 511,1 0-424,1 1-22,-1 4-21,1 1-31,-1 5 4,1 2 5,0 2-37,-1 2 42,-2 14-115,1-5-55,-2 12 39,-1-9-25,0 2-9,-2 1-50,-3 15-30,3-11-1716,-3 9 1529,6-14-185,2-3-308,2-1-449,1-3-963,0-4 2236,3-2 0,-2-8 1,1-2-1</inkml:trace>
  <inkml:trace contextRef="#ctx0" brushRef="#br0" timeOffset="5786">9268 1766 25145,'-30'10'-6898,"8"3"-1753,28 6 8469,1-2 1,-4-8 0,0-4 0</inkml:trace>
  <inkml:trace contextRef="#ctx0" brushRef="#br0" timeOffset="6334">9385 2153 28657,'39'-7'236,"-1"-2"-116,-12-5-74,2-2-24,1-2-19,-1-1-13,0-3-14,1-1 31,-3-2-549,-1 0 474,-3-1 1,-4 3-4,-4 1 177,-5 3-193,-5 3-23,-2 3-35,-5 5-126,-4 2 301,-5 4 571,-6 2 192,-5 5 192,-4 2 109,-3 7-166,-1 2-394,2 2-534,1 1 0,3 0 0,3 1 0,-5 11 0,10-7 0,-3 9 0,11-10 0,4 13 0,3-9-3365,6 9 2491,5-12-997,6 1 1135,5-1 130,6 0 19,24 6 399,-19-17 0,3-2-39,-1 0 1,1-1 193,0-4 0,-1-3 2942,12-4-2565,-2-5-88,-3-5-34,-3-5 953,-3-4-1118,-4-3-45,-3-3-54,-4-3-65,-4-3-2796,-3-3 2678,-5-1-15,-2-2 148,-3-1 16,-3 0 57,-1 1 31,-2 2 215,0 2-142,-2 2 6,-2 4 129,-3-3 3109,1 10-3400,-1-5 17,4 16 6,1 2 29,2 6-33,0 2 192,1 6-137,3 4 58,5 7 22,3 6 17,5 5 31,2 8-1307,3 3 1308,3 4-175,1 2 167,3 2-33,-1 1-986,-6-3 0,-2 3 45,1 11 115,-6-12 1,-5-3-2218,-20-1 2970,-14 1 0,9-22 1,-4-2-1</inkml:trace>
  <inkml:trace contextRef="#ctx0" brushRef="#br0" timeOffset="7087">11420 2013 32767,'17'-50'0,"1"0"0,-2 5 0,-3 8 0,-3 13 0,-2 8 0,-3 5 0,-3 6 0,-1 2 0,-1 10 0,-1 4 0,-2 11 0,-1 4 0,-3 7 0,0 2-2170,0 3 1856,1 0 50,3-5 1,1 2 1249,4 20-1117,-1-21 1,2-2-347,9 10-2580,1-17 2142,3-2-703,2-2 1076,4-4 351,3-4 364,3-3 382,2-5 2168,3-2-1928,-2-7 1,2-4 997,18-10-970,-19 6 1,-3-1-220,6-14-604,-16 5 0,-4-1 0,-4-1 0,-3-2 0,-4 1 0,-2-1 0,-2 0-1077,-2 0-222,-1 2 610,-2 0-333,-2-5 175,1 10 122,1-2 178,2 13 3430,1 2-3376,1 3 88,0 1 178,0 2 178,1 5-8,3 2-1371,8 12 259,2-3-3357,17 16 4658,-5-9 1,-3-4 0,-9-8 0</inkml:trace>
  <inkml:trace contextRef="#ctx0" brushRef="#br0" timeOffset="7524">12545 1981 27443,'-19'-38'-1251,"1"-1"1,1 3 0,3 10 2545,8 21-817,2 3 74,2 0 1450,0 2-1529,2 5 293,2 3-1802,2 6 4394,20 28-3277,-4-14-259,1 4 0,2 0-305,3 2 150,-4-4 0,-1 1-3928,2 5 3786,4 13-1917,-13-16 2270,-6 1-1497,-3-3 1291,-5 1-39,-5-3 124,-5-1 1181,-8-3-823,-2-4 650,-17 1-960,9-11-795,-11 0-1011,14-9-473,1-6-1521,3-3 1210,4-5 950,2-4-41,3-15 1170,5 4-558,2-14 1996,4 6 618,2-5 402,2-1 137,2-2 854,3 1-985,1 3-135,1 4 765,2-4-1438,-5 12-150,0 0-165,-6 13-176,0 6 2170,-1 2-2016,-1 3 2490,-1 2-2309,-1 5-3055,-2 4 2843,-1 6-75,-8 17 38,2-5-147,-7 15-387,-2 9-824,10-19 1,0 0-1030,0 1 0,0 0 1731,0 6 1,2-4 0,2-6 0,0-1 0</inkml:trace>
  <inkml:trace contextRef="#ctx0" brushRef="#br0" timeOffset="9101">13026 2123 21858,'-20'-38'101,"3"17"-68,17 42 1834,0 2-1867,1 4 6,2-7 5,5-1-5,2-1-1,6-1 1,2-3 727,4-2-716,16-3-2579,-8-5 2573,10-2 12,-13-6-1414,0-3 1408,7-13-132,-10 2 137,5-6-1480,-13 4 1491,-3 0 7,-3-2 1468,-2 0-1441,-3-11-44,-2 8 2224,-1-6-2184,-3 10 160,-2 3-108,-6-2-82,0 6 1,-4 0-23,0 7 3392,-1 4-3386,-12 6-29,-6 10-1,-2 3 15,1 8 4,11-3-12,1 2 0,3 3-10,0 15-1,6-9-90,4 27 68,11-25-56,8 11-28,7-17-23,6 0-100,6-4-17,5-1-90,7-4-653,7-3 415,-10-8 1,2-2 237,-8-2 0,1-2-1094,24 0 0,1-3 1237,-24-2 0,0-1 45,11-2 0,-2-1-59,13-8 95,-20 1 0,-1-1 180,14-8 5,-21 6 0,-2 0 117,2-9 35,-6-2 21,-5 0 63,-4 1 408,-2-10-285,-5 10 733,-9-19-812,-5 27-40,-10-8-21,0 19-57,-6 3-27,-2 3 454,-4 1-387,-16 7-130,-1 5-66,2 3 1763,10 2-1809,13 2-38,8-5 28,1 5-6,10-6 28,1-1-50,1 0 22,3 0 0,2-1 11,2-1 28,4 2-28,-3-5 0,2 1 1,-5-6 128,-2 1-40,-1-2 74,-1 0-163,-1-2 6,0-1-11,0-3-1,0 2 6,0 0-11,-1 0 0,-1 0 34,1 0-34,-2 2-6,1-2 1,0 2 5,0-1 0,1 2-1580,0 1 796,6-1-678,-1 1-2240,7-1-5540,-2 0 9242,-1 0 0,-3 0 0,-2 0 0</inkml:trace>
  <inkml:trace contextRef="#ctx0" brushRef="#br0" timeOffset="11922">13927 2167 22990,'10'-41'217,"1"-1"0,0 4 0,-7 8 1125,-13 19-1748,0 4 309,-5 1 569,1 4 6,-4 3 218,-3 4 219,-19 14 285,5 2-661,-16 14 850,12-3-156,-4 4-152,2 3-797,2 0-338,16-12 1,2 0-676,-8 12-223,1 6-273,21-12 178,9-11-75,8 2-43,20-12 633,-1-6 431,13-6-456,-6-7 671,3-6-1733,1-5 2014,3-5 191,0-3-363,-1-3 192,-2-2-75,-2-2-193,-15 7 0,-2 0-72,9-15-95,-13 13 1,-2 0-113,1-14-91,-4-3-62,-2-4-108,-2-3 4,-2-3-9,-1 1-1800,-2 1 1916,-1 6 55,-1 5 136,0 6 10,-1 7 143,-1 5 30,0 7 2038,0 3-1955,0 6 819,0 2-757,0 4 3165,0 1-3178,0 9 632,0 18-606,-1 25-1166,-1 5 976,1-21 1,-1-1-29,-3 24 5,0 3-36,2-28 0,1-1-5,0 2 0,0-1-56,0 0 0,1 0-58,0-1 0,1 1-687,6 11 1,1 0 117,-1-13 0,1 0-556,5 9 0,3-2 1130,12 14 1,-11-26 0,0-2 0</inkml:trace>
  <inkml:trace contextRef="#ctx0" brushRef="#br0" timeOffset="12305">15469 2200 20440,'13'-37'395,"-1"-1"0,8-21 1031,-20 58-1403,0 1 976,0 18-999,0-5 514,0 17-542,0-7-50,-1 2 1330,1 1-1470,0 3 273,0 0-599,1 2-318,1-1-426,1-1-4025,1-2 1857,1-4 3456,1 2 0,-3-13 0,1-1 0</inkml:trace>
  <inkml:trace contextRef="#ctx0" brushRef="#br0" timeOffset="12480">15678 1894 17704,'-9'-45'666,"1"0"1,0 5 0,2 6 1121,2 15-1659,1 6 427,1 2-724,1 6 82,1 2-205,1 14-118,1 2-136,2 13 863,0 2-4774,4 25-3817,-2-14 7457,1 12 1,-5-34 0,0-7-1</inkml:trace>
  <inkml:trace contextRef="#ctx0" brushRef="#br0" timeOffset="12838">15993 2096 24363,'-1'60'89,"2"-8"-66,2-33 10,5 7-16,-2-8 0,2 5-6,-4-11 23,0-3 22,-1-3 532,0-2-358,0-3-17,0-2-68,1-4-44,0-3 5,4-5 102,8-12-96,-2 3 22,8-11-33,-3 8 0,3-2-6,1 2 78,14-7-10,3 6-402,-1 3 381,-5 8 395,-12 9-68,-1 2-41,-1 3-31,-1 1-12,0 2-64,0 3-87,0 3-108,0 3-456,-1 2-18,-1 2-3397,1 2 3189,-2 3-1784,0 1 1246,-1 3-1125,-1 1-663,-2 2 2453,1 5 1,-7-15 0,0 0-1</inkml:trace>
  <inkml:trace contextRef="#ctx0" brushRef="#br0" timeOffset="13133">17851 2007 17043,'-8'0'1748,"2"0"623,6 0-322,0 0-2019,71-31-7,-28 21-181,8-8 1,2 2 157,6 10-33,2 0-35,1 0-77,1-1-130,0 0-234,-3 1-376,-2 0-589,-6 1-7285,9-1 8234,-17 1 0,-8 1 0,-22 2 0</inkml:trace>
  <inkml:trace contextRef="#ctx0" brushRef="#br0" timeOffset="13355">18298 1850 21500,'-42'18'197,"0"-1"0,4-1 1,7 2 2335,10 16-2658,6-5 31,-2 10-763,7-9 771,2 2 358,1 22-580,3-9-105,1 18-98,3-14-388,5-3 1,3 0 24,5 14-67,-1-14 1,3-3-2856,12-2 3796,10 3 0,-17-23 0,1-1 0</inkml:trace>
  <inkml:trace contextRef="#ctx0" brushRef="#br0" timeOffset="13711">18789 2137 26670,'17'-4'23,"2"6"-40,4 23-1051,3 2 1018,-1 2-12,1 3 320,-3 1-359,-2 1-157,-1 13 308,-10-14-213,-8 17 130,-22-21 50,-3-5 11,-10-10 581,-1-11-486,1-10 51,-1-9 16,13-15-5,9-10-67,16-6-90,8 16 0,5 1-39,10-10-31,1 14 0,3 4-699,22 1 388,-17 9 0,2 2-493,2 3 0,0 2-1460,23 0-848,-5 3 3154,-18 2 0,-19 0 0,-2 0 0</inkml:trace>
  <inkml:trace contextRef="#ctx0" brushRef="#br0" timeOffset="14097">19513 2186 20532,'4'-2'3304,"-1"0"-1136,-3 2-2168,3 1 6,5 4-12,6 3 6,7 3-22,18 3 27,7-3-10,0-2-406,-4-4 428,-18-5-6,-3-2 1,-1-2 4,-4-2-4,-1-2-18,-3-3 51,0-8 0,-5-6-2999,-2-2 2993,-4-1-5,-2 9 178,-7-15-100,2 15-2100,-8-11 2122,5 20 214,-15 0-264,10 7-6,-10 3-28,8 3 23,-1 4-28,-1 4-6,-2 3 2263,2 2-2291,-2 4 6,0 3 0,-5 14-34,7-6-234,-2 11 195,12-11-28,4 0-73,5 1-67,7-2-112,5-1-140,8-2-129,4-3-303,6-2-2626,18 0-1137,-9-9 4671,18-2 0,-37-8 0,0-2 0</inkml:trace>
  <inkml:trace contextRef="#ctx0" brushRef="#br0" timeOffset="14463">20255 2145 25995,'-42'-2'82,"0"0"0,5-2 0,9 5 81,22 15-141,4-4 65,7 7-81,1-4 17,15 9-17,10-4-23,1-3 17,4-2 89,-10-10-72,-1-2 0,9-3-12,-10-4-946,6-4 963,-13-2-34,-2-2 34,-3-2-33,-3-3 73,-1-9-29,-3 5 34,-2-7 73,-6 2-61,-2 6 22,-3-3 61,-9 5-67,2 6 6,-9-1 17,3 9-12,-1 1 0,-1 2 939,0 1-973,1 4-10,1 1-3376,2 5 3297,2 1 34,3 3-124,2 2 118,2 4-11,2 2-11,3 3-17,2 1-22,2 2-17,1 1-101,6 1-118,4 0-1002,18 11-79,0-10-2176,11 6 3543,-1-13 0,-19-12 0,1-1 0</inkml:trace>
  <inkml:trace contextRef="#ctx0" brushRef="#br0" timeOffset="15046">21592 1985 19921,'3'-8'1876,"-2"2"-985,-1 6-90,0 0-4420,23-61 4538,-15 36-757,5-10 0,-3 3 967,-8 19-933,-2 8-39,-2 2-56,0 0-45,0 2-28,-2 1 3381,-1 4-3392,-3 1-1,-1 4-4,-3 3-7,2 1 1,0 1-17,3 1 11,2-1 11,3-1-11,3 0 0,4 0 0,4-2-6,5 0 6,4-2 6,3-2 5,2-1 11,-1-3-10,0-1 16,-2-3 11,-3-2 17,-2-2 78,-2-10-50,-5 2 0,-2-7 6,-5 3-17,-4-1-1,-2-1 74,-10-9-73,3 8-28,-4-5-291,5 11 257,1 2-27,-1 3-7,4 5-4,-1 1-5,2 6 362,-1 4-109,-5 5-53,-2 6-86,-2 3-95,-2 5-901,1 4 424,-1 3-538,2 2-928,1 3-1781,3 1-5711,2-3 8815,4-5 1,3-15-1,1-6 1</inkml:trace>
  <inkml:trace contextRef="#ctx0" brushRef="#br0" timeOffset="15314">21834 2288 24581,'-23'37'166,"-1"1"0,2-3 0,12-8-25,31-17-29,3-1 0,3-1 5,0-1 1,-1-2 179,5-2-101,-11-2 150,3-1-156,-15-3-22,-2-2 103,-5-5-170,-3 1-16,-4-4-29,-5 2 49,-4 0-61,-3-2-16,-12-3-56,6 5-128,-7-1-203,10 7-705,1 2 1064,-8 1 0,16 2 0,-4 0 0</inkml:trace>
  <inkml:trace contextRef="#ctx0" brushRef="#br0" timeOffset="22217">13616 4762 20744,'12'-53'1064,"0"1"0,-1 4 1,-2 8-561,-4 14 196,-3 0-498,-1 11-101,-1 3-67,0 9-23,-1 6-11,0 5 17,0 7-1,0 8-21,-1 5 10,1 24-5,-1-7-3221,0 18 3149,1-13-75,0 3-155,1 2-351,0-14 1,-1 2-950,2 2 1,-1 1 489,1 0 1,1-2-1043,-1-3 0,2-2 2154,6 13 0,-4-25 0,0-3 0</inkml:trace>
  <inkml:trace contextRef="#ctx0" brushRef="#br0" timeOffset="22600">13845 4288 8844,'-24'-48'1146,"0"1"1,-7 0-1,-2 8-659,-10 15-90,2 12 1,-3 6 776,2 11 0,1 5-1057,-2-2 1,0 4-20,-1 5 0,3 4-12,9-1 1,3 2 25,-2 2 1,0 3-54,0 2 0,-2 4-2,6 1 1,-4 7-1,1 0 1,3-2-49,2-3 0,3-3 1,-2 4-6,-2 5 0,-2 3 0,0 1 0,6-4-7,-1 10 1,4-4-323,2 3 1,2-1 307,2 1 0,3-1-6,3-2 1,3 1-45,1-2 0,4-1 39,3-3 0,3 0-447,2-4 0,3-1 441,3-2 1,4-1 131,14 7 0,12-1-296,1-15 1,9-3-1,4-1 1,-2-2 71,-4-1 0,0-3 0,1-1 0,1 0 86,-3-2 0,2-1 1,0 0-1,0-2 1,0-5-19,8-3 1,0-6 0,-3-1-1,-4-1 58,-7 0 0,-4-1 0,2-1 24,11-4 0,3-2 1,-4-2 48,-1-4 0,-4-2 30,-3-1 1,-2-1 22,-5-1 0,-1-4 165,2-12 1,-5-7 453,-10-5 0,-6-3-619,1 0 0,-7-2-31,-11 0 0,-9-2-11,-5 18 0,-4 0 0,-3 0-38,-5-3 1,-3 0 0,-1 0-27,0 0 1,0 0 0,-2 2-3,-1 2 1,-2 1 0,1 3-283,-4-2 1,0 3 271,0 1 1,0 2-23,0 2 0,-1 2-9,1 3 1,0 2-31,2 3 0,-3 2-595,-23 0 1,0 3-208,22 7 1,0 2-1280,-19 0 0,4 4-6621,5 9 8755,10 4 0,16-4 0,10-2 0</inkml:trace>
  <inkml:trace contextRef="#ctx0" brushRef="#br0" timeOffset="23543">12772 5815 14236,'3'-8'2660,"-2"1"-1786,-1 7-40,0 0-110,10-60-915,-8 41 392,3-15 1,-2 3 263,-6 24-297,-2 2-62,-3 3-22,-1 1 11,-3 5 45,-5 3 17,-4 9 224,-24 23-213,4-2-882,11-8 0,-1 0 759,5-4 1,0 1 24,-18 17 0,-1 2-1198,9-10 1,0 1 1134,3-4 1,-1 2 0,1-1-8,-5 3 0,2-1-17,-1 0 0,0 1-22,1-1 0,0-1-34,1-1 0,1 0-121,1-1 1,1-1-336,3-1 0,-2 0 210,-9 13 0,2-1 0,3-4 1,12-13-1,0 0 0</inkml:trace>
  <inkml:trace contextRef="#ctx0" brushRef="#br0" timeOffset="24333">10879 7140 16426,'1'-3'2106,"0"0"655,-1 3-2789,5-26 17,-4 20 11,5-18 22,-6 28 6,1 1-11,0 1 17,-1 1-1,0 1 23,-1 0 0,-3 1 0,-2 0 34,-10 5-45,3-3 11,-7 2 22,5-6 34,0-2 28,0-3 34,2 0 11,1-4 22,1-1 286,0-8-230,4-1-27,0-7-46,5 1-50,1-3 84,11-20-140,-1 8-17,11-13-11,0 15-28,4 2 0,2 2-5,3 3-1,3 3-11,17-5-11,-9 9-686,15-1 697,-14 11-11,2 3-17,20 10-2366,-15 3 2372,-17 0 0,-1 1-17,8 11-6,-2 6 1,-7 4-312,-6 6 306,-9 5-28,-7 7-1016,-13 4 983,-9 6 44,1-27 0,-2 0 11,-4 2 0,-2-1-3,-3 1 1,-4 3-8,-11 7 1,-7 5 0,2-4 57,2-3 0,-1-1 2,-1 2 1,-5 2 0,6-6 22,8-13 0,2-4 8,1-2 1,1-3 13,2-3 0,1-2-178,-24 2 262,5-7 17,7-8 23,5-7 11,8-6 2018,6-15-2063,11 4 417,15-20-484,10 17 547,13-5-580,3 13-7,24-3-2550,-8 8 2517,-14 6 0,0 1-5,21 0-988,2 1 954,5 2-35,3 0 18,-31 3 0,0 1-45,0-1 1,1 1-66,-1 0 1,0 1-326,1-1 1,-1 1-126,30 0-257,-2 0-735,-4 1-2430,-5 0-4784,-9 1 8822,-9 0 0,-16 0 0,-8-2 0</inkml:trace>
  <inkml:trace contextRef="#ctx0" brushRef="#br0" timeOffset="24733">11427 6599 11634,'-41'-19'439,"1"-1"1,0 1 0,-17-8 0,5 8-54,-6 18-235,26 3 1,-1 3-32,-1 1 1,-1 3-21,-2 2 1,0 2 161,-1 3 1,-2 2-166,1 4 0,-2 2 1,2 1-40,-9 6 1,1 3-28,5-4 1,-1 4 0,3-1 181,-4 8 1,2 1-184,-1 4 1,2 1-23,2 0 1,0 4 0,7-2 0,0 3 1,2-1-16,8-12 1,1-2-1,1 3 2,-4 10 0,1 3 1,3-3-11,4 2 0,4-2 233,4 0 0,3-1-253,1-2 1,4 1-308,12 12 1,5-2 289,-2-16 1,4-2 8,10 9 0,6-6 280,-1-17 0,2-5-252,5-2 0,3-3 432,5-2 1,3-3-453,5-2 0,1-4 52,3 0 1,5-4-40,-19-4 0,3-2 0,2-1 0,-4-1 25,4 1 0,-2-2 0,2-1-2,-3 0 1,4-2 0,-2-2 0,-3 1 6,0-2 0,-4-1 1,-1 0-208,1-1 0,0-1 0,-1-1 209,-3 1 0,0-1 0,1-3-230,10-8 1,1-3 0,-3 0 236,-13 8 1,-2 0 0,0-2 1,7-7 1,1-2 0,-5 1 214,-3-3 0,-5 0-207,-2-1 0,-2-1 421,-4 2 1,-1-3-422,0-14 0,-3-4-11,-4 2 0,-4-1-1,0 0 1,-3 2-9,-7 6 1,-4 4 13,-14-13 1,-10 7 5,-9 5-11,-9 7-15,7 16 1,-4 1-70,-5 1 0,-2 2-334,1 1 1,-1 1 181,1 2 1,3 4-264,14 4 0,1 2 38,-27-3-8282,7 3 8654,13 3 1,19 2-1,9 0 1</inkml:trace>
  <inkml:trace contextRef="#ctx0" brushRef="#br0" timeOffset="25208">14312 5784 23360,'-19'-38'132,"-1"1"1,1 0 0,10 14-38,15 24 118,19 9-84,20 11-79,7 4-2137,-7-2 1,2-1 2094,-15-6 1,1 0-145,12 6 1,1 1 132,-10-5 0,-2-1-3,3 2 1,-1 0-23,2 0 0,0 1-1000,-1 0 1,1 1 879,-1 0 0,-1 1-118,0-1 0,0 3-3011,3 5 0,3 4 0,-5-3 2478,-4-5 1,-1-1 0,13 14 0,-8-6 0,-23-21-1</inkml:trace>
  <inkml:trace contextRef="#ctx0" brushRef="#br0" timeOffset="25794">15587 6715 18257,'-5'-7'2263,"0"2"-1809,5 5-62,0 0 106,-21-72-341,21 44-95,-9-14 0,5 1 106,27 15-101,-1 7-351,9-2 340,-5 10-16,2 3 16,13-1-40,-9 5-1250,11 1 1250,-13 7-32,0 2-261,14 15 205,1 8-2565,-1 2 2576,-8 3 10,-17-9-573,-4 1 579,-5-1 767,-5 2-727,-10 12 10,-4-9 184,-7 9-167,-3-14 73,-12 2 1853,6-8-1858,-9-2 807,0-11-718,9-3 45,-5-4-11,12-3 16,2-4-10,2-3-12,2-1 17,2-1-28,2-3-11,4 2-51,1-1-39,3 2 1253,4 1-1303,3 1-22,7 2 16,2 2-17,4 1 221,4 3-226,4 1-34,3 3 17,4 4 0,20 9-263,-11 2 252,-6 0 0,0 0-989,7 7 983,9 8-56,-23-9-17,-7 1-3001,-9 0 2991,-7 1-1022,-22 16 685,-5-8-96,-19 10-1442,-2-19 1,-4-3-2457,-13 4-461,11-7 0,3-3 4892,3-5 0,19-5 0,10-2 0</inkml:trace>
  <inkml:trace contextRef="#ctx0" brushRef="#br0" timeOffset="26176">15856 6128 19028,'-54'-22'185,"1"0"0,1 3 0,5 10-426,-9 33 333,27-9 0,-1 1-8,-2 2 0,0 1-17,1 1 1,-2 3 23,-5 8 1,-5 6-1,4-2-66,2 0 1,0 1-549,0 2 1,-2 3-1,5-1 531,9-4 1,4 0-9,1 2 0,3 0-3,1 0 0,4 1-624,1 16 0,4 1 610,2-14 0,3 0-14,3 13 1,4-2-239,2-17 1,4-2 231,4-1 1,3-2-3,4 0 0,3-2 5,3-2 0,6-2-15,5-3 1,5-1 0,0-2-332,11 2 0,3-2 359,-5-4 0,4 0 1,-2-3 8,-11-5 1,-1-2 0,1-1 11,2 0 0,0-1 0,0-1 7,0-1 1,0 0 0,1-2 5,-1-1 0,-1-2 0,1 0-76,-2-1 0,0 0 0,-1-3 122,19-4 0,-1-5 38,-12-1 0,0-2 0,-3-1-8,4-3 1,-3-2-3,8-8 0,-6-2 5,-23 9 1,-5-1-285,-3 0 1,-3-1 255,-3-1 1,-3-2 42,-2 0 1,-3-1-77,0-1 0,-3 0-9,-2-1 1,-1 0-9,-2 0 0,-1 0 266,-3-1 0,-2 1-272,-2 1 1,-1 0-6,-3 0 0,-2 2-3,-2 0 0,-1 2 8,-4 0 0,-1 2-16,-2 1 0,-1 2-15,-3 1 1,-2 2-23,-1 1 0,-1 2-59,-2 2 1,-1 1-102,-1 1 1,0 2-208,-2 2 1,-1 1-379,0 2 0,-1 1-1448,-2 3 1,2 1-2155,2 1 1,1 1 4391,5 1 0,3 0 0,-4 0 0,16 1 0</inkml:trace>
  <inkml:trace contextRef="#ctx0" brushRef="#br0" timeOffset="26761">9959 8590 15370,'32'-48'808,"-1"0"1,-2 5-1,-4 7-186,-9 11-134,-4 6-79,-6 4-96,-3 4 1435,-5 4-1603,-2 4 536,-4 3-592,-4 5 272,-3 4-282,-3 6-18,-2 6-10,-3 5-173,-1 6 156,-2 4 0,-2 5-23,0 5-6,-3 5-2,15-24 0,0 1-14,-1 1 0,0 1-20,-2 2 0,0 0-36,-1 2 0,0 0-101,-1 1 0,-1 1-1648,-1 1 1,0 0 1092,0 1 0,1-1-927,-1 1 1,1-1-3267,2-3 1,1-2 4638,-12 23 1,15-27 0,7-12 0</inkml:trace>
  <inkml:trace contextRef="#ctx0" brushRef="#br0" timeOffset="27333">8781 10024 14782,'3'-9'1994,"-2"2"-379,-1 7-993,26-68-135,-14 41-908,4-13 1,0 2 790,-7 18 672,-2 6-740,-3 2 670,-2 6-810,-2 2 279,-4 5-408,-2 6 1829,-6 7-1828,-3 7-749,-5 6 749,-2 7-23,-2 4 11,4-6 1,1 2-18,-11 22 6,9-18 1,1 0-15,5-9 0,1 0-3,0 0 1,0 1 2,1-2 0,0 1-2,-9 27-1,4-5 0,5-4 1,6-6-6,4-3 16,10 1 18,2-14-12,8-1 22,0-17 12,2-3 11,5-9 11,1-2-3094,3-8 3111,3-5 23,1-4 27,2-2-11,0-4 1,0-1-998,-1-1 986,-2 0-11,-2 1 6,-2 3-34,-2 2-12,-4 4-10,-2 4-6,-5 4 2609,-3 5-2632,-4 4-11,-2 3 0,-3 4 17,-1 4-16,-1 6 10,-1 5-5,-2 4-12,-2 6 12,-3 2-17,0 3-17,-2 1 2302,-4 20-2392,7-17 1,0 4-292,3 7 0,1 1-1564,1-8 0,3-2 1528,2-4 0,3-5-1984,6-6 1028,1-8-470,0-6-890,1-6-7081,8-13 9664,-7 3 1,0-4 0,-11 7-1</inkml:trace>
  <inkml:trace contextRef="#ctx0" brushRef="#br0" timeOffset="27726">9428 9770 9223,'-39'-44'892,"-1"0"1,2 4-1,2 9-276,-13 16-106,-6 8-338,24 8 0,-2 2 7,-2 2 1,-1 3-34,-3 2 0,0 3 476,-3 2 1,1 2-511,-3 2 0,1 1-23,-2 3 1,1 1-12,-1 2 1,1 2 132,0 3 1,0 1-173,1 2 0,2 2-6,0 2 1,1 2-12,2 2 1,1 1-9,2 0 0,1 4-5,8-5 1,-1 6 0,1 0 0,2-3-14,4-5 1,1-3-1,0 3 1,-1 4 0,-1 4 1,1 0-1,4-6-6,3 6 1,5-4-6,1-1 0,3 2 275,7 3 1,4 3-1,3-2-382,12 8 1,4-2 75,-7-10 1,1 1-1,4-6-39,15-1 0,3-9-3,-7-11 0,2-6-28,4-1 1,2-4 7,4-1 0,2-3 1,3-4 0,2-2 27,3-3 1,1-3 566,3-2 0,-1-3-500,-19 3 1,0-2 0,0-1 16,0 0 1,0-1 0,-1-1 10,0-1 1,-1-1 0,-1-1 22,19-10 1,-3-2 24,-2-1 0,-2-2 23,-3 0 0,-3-2 11,-3-1 0,-2 0 9,-4 1 0,-2-4 16,-9 3 0,0-3 0,-2 0-48,1-5 1,-3-3-9,-3-5 0,-2-6 1,-3 3-29,-4 5 0,-4 0-9,-3-5 0,-3-4 0,-3 2-2,-3 14 0,-3 2 0,-1 1 3,-5-21 0,-4 3 8,-4 9 0,-4 6 50,-5 9 1,-5 4-70,-4 4 0,-3 3-3,1 0 0,0 3-17,-1 6 0,3 5-28,-18 3-985,1 4 912,3 7-204,21 3 0,0 2-664,-14 10-199,20-6 0,1 2 955,-4 12 0,16-12 0,4-1 0</inkml:trace>
  <inkml:trace contextRef="#ctx0" brushRef="#br0" timeOffset="28209">11233 8260 19848,'-9'-47'1008,"0"-1"0,1 3 1,2 7-410,5 19-470,0 5-56,1 10-28,2 9 16,2 5-1253,11 24 1242,1-2-22,10 19-2744,-1-6 2716,5 6 8,-13-24 1,1 0-218,1 2 0,-1 1 211,2 2 1,-1-1-6,1 1 1,-1 2-32,9 16 1,0 2-843,-6-12 1,-1 1 763,7 12 0,0 0-143,-9-15 1,1 0-3030,8 15 0,0 1 3284,-3-7 0,-2-2 0,-2-6 0,-2-3 0,2 5 0</inkml:trace>
  <inkml:trace contextRef="#ctx0" brushRef="#br0" timeOffset="28917">12063 9647 19040,'-16'-50'185,"-1"12"-135,1 44-5,-1 0-11,-1 2 11,0 1 595,0 0-579,-1 0 29,0-1 342,-9 1-163,-2-3-129,0 1 98,2-3 47,0 0-156,9-1 305,-6 2-344,11-1-12,2 1-22,3 0 34,-1 2-62,5 0 11,-1 2 6,4-2-6,1 0 11,1 0 1,0 2 5,2 0 5,0 1-10,2 1 5,0-1 0,2 2 106,0 6-67,-1-2 6,0 6 0,-4-5 5,0 3-16,-3 0-1,-2 3 46,-6 10 44,-11 10-129,4-8 1,-3-1 10,10-22 12,3-2 45,2-5 285,2-1-151,1-3-56,2-1-39,0-3-56,0-2-11,0-5 22,1-1-23,2-2-10,1-2-23,4-1-11,1-1 5,3-2-5,2 1 0,2 0-23,1 0 0,2 2 1,11-5-1199,-7 8 1176,9-4 0,-11 10 0,1 2 0,1 3-6,1 1 0,2 5-16,0 1-12,3 6-66,11 10 38,-11-2-414,11 20 392,-25-9 0,-2 12-11,-15-7-29,-7 1-33,-8 2 0,-8 0-665,-6-1 671,-4-2-26,-4-3-92,-2-3-139,-1-4-119,1-3-383,-1-4-1174,-12-2 202,13-8-2067,-6-1-4284,21-9 8298,7 0 0,10 0 0,3 0 1</inkml:trace>
  <inkml:trace contextRef="#ctx0" brushRef="#br0" timeOffset="29336">11882 9328 17143,'0'-8'4296,"0"3"-4005,0 5-78,0 0-28,-73-42-1109,38 39 1013,-13-15 1,0 6 84,6 35-6,-4 7-22,-4 7-88,24-16 1,-1 4 28,-12 16 0,-1 2-803,10-7 1,0 1 733,4-4 1,-1 2 0,3-2-11,-1 7 1,3-1-4,0 2 1,2 0-1,2 1 1,1 0-9,2 2 1,2-1-4,2 2 0,1-1 0,3 0 1,1 0-6,1 0 0,2-1-3,2-1 0,1-1-3,3-1 0,2-1-6,1-3 1,3 0-3,3-2 0,3-1-17,2-3 0,3-1-20,3-3 1,3-1-1275,3-2 0,2-2 1266,4-2 0,2-3 8,2-1 0,2-2-220,3-1 0,2-2 223,0-3 0,2-2 6,0-1 0,2-2 28,-4-5 1,2-3 0,-1-1 43,5-1 1,1-4-388,2-6 1,4-4-1,-6-1 421,-6-2 1,-4-1-12,-6 2 1,0-3 0,-3 1 108,0-5 0,-5 0-84,0-3 1,-3-1-12,-2 1 0,-1-4 25,3-19 0,-3-2-62,-7 13 1,-2-1 175,-2 6 0,-2-2 0,-1 2-187,-3-5 0,-3 2 0,1-1 1,-3 0-9,-2 2 0,-3 0 8,-1 1 1,-3 2-6,-4 2 0,-3 2-1,-2 3 1,-6 2 28,-17-5 0,-5 5-550,7 9 1,-1 4 543,-15-3 0,-5 5 6,15 10 1,-2 3 0,2 2-18,-7 1 0,-1 1-10,8 0 0,-2 2 0,3 0-39,0 4 1,3 1 0,3 1 1,1 1-239,4 1 0,2 1-8,-21 14-269,11 3 538,10 2-9820,7 13 9148,11-15 0,4-1 0,7-20 0</inkml:trace>
  <inkml:trace contextRef="#ctx0" brushRef="#br0" timeOffset="29892">16296 7518 12008,'0'-9'2846,"0"2"-36,0 7-440,0 0-2247,-68-14 11,21 42-1553,1-24 1,0 4 1421,19 18 0,4 6-9,-13 15 119,3 5 0,0 2-192,11-18 1,1 0-16,-1 2 1,0 4 0,2-4-786,2-3 1,3-2 502,-1 1 1,-1 3-1409,-7 17 1,0 0-1109,5-11 0,1-1 200,-5 11 0,2-3 2692,-2 9 0,10-29 0,7-13 0</inkml:trace>
  <inkml:trace contextRef="#ctx0" brushRef="#br0" timeOffset="30452">15425 9264 14413,'35'-49'1174,"0"1"0,-4 4 1,-6 5-290,-12 10-151,-6 4-163,-5 5 279,-6 3-223,-15 2-385,-1 8 166,-29 4-240,13 11-885,-14 6 817,12 6-27,1 4-28,0 4-28,0 4 5,2 6 12,2 2-1512,1 6 1489,1 3-11,11-12 0,0 2-1186,5-9 0,1 0 1180,-3 9 0,0-1-10,-1 15-846,9-18 0,2 0 828,-1 15-935,2 12 929,11-27 610,3-3-598,17 2 1550,-4-13-1499,9 1 2268,-8-16-2202,9-8-55,-6-6 3017,6-8-2984,-8-3-11,-1-2 22,-1-3 1,-3-1-29,-3-1 6,-4 0-11,-4 0-11,-3 1-3263,-3 1 3234,-5 2 263,-4 3-274,-18 3 12,1 7-6,-13 3-6,4 9-2257,-4 3 2280,-2 5-34,-17 12-1185,5 5 1129,3 0 1302,15-2-1464,19-10-163,6 0-1798,4 4-3311,14-1 5507,3-1 0,2-6 0,-5-8 0</inkml:trace>
  <inkml:trace contextRef="#ctx0" brushRef="#br0" timeOffset="30868">15759 8576 16393,'-53'-15'812,"1"0"0,2 2 1,4 4-231,-17 9-877,32 3 1,-2 3 576,-15 8 1,-3 5-1488,-5 8 1,0 4 1245,18-11 0,1 1 0,-2 3 20,-9 10 1,-1 5 0,4-1 30,3-1 0,1 3-77,9-6 1,-4 3-1,2 3 1,2-1-9,-2 6 0,3 1 1,0 2-298,4-3 0,0 3 0,0-1 1,3-1 283,-1 5 0,3-2 1,2-1-5,3-2 1,2-1 0,3 0-53,2 18 1,5-4-415,3-14 1,3-1 433,1 10 0,7 0-37,14-8 1,6-4 240,-5-10 0,6-4-257,9-1 0,7-1 0,-1-5 44,3-5 1,2-5 33,-5-2 0,4-1 1,-3-3 21,9-3 1,0-5 3,-3-3 0,4-3 1,-3-1-371,10-3 1,-2-3 380,-8 1 1,1-2 0,-3-1 23,1-5 1,-3-2 322,-2 0 0,0-5-223,-3-6 0,2-6 0,-6 1-13,-3 1 0,-2-2-83,-2 0 1,1-4 0,-8 3 9,-11 3 1,-6 1-3,0-2 0,-3-1-14,-2-1 0,-1 0-6,-2 0 1,-3-1-18,-1 1 1,-2 0 317,-2 0 1,-1 1-322,-4 1 1,-1 1-9,-2 2 1,-1 0 19,-2 3 0,-3 1 19,-12-7 1,-8 3-24,2 11 0,-4 3 1,0 1-39,-8-6 0,-2 3-46,3 10 0,-4 2 1,7 4-14,13 6 0,3 3-45,-7-1 1,2 1-258,-3 6-303,9 3-538,9 5 771,6 3 445,6 5 0,6-9 0,1 0 0</inkml:trace>
  <inkml:trace contextRef="#ctx0" brushRef="#br0" timeOffset="31359">16403 7489 17896,'-19'-38'125,"-1"0"0,-1 1 0,11 14 2275,13 23-2350,3 4 1048,6 3-1037,4 6 589,5 3-527,22 14-67,-6-6 1486,15 9-1511,-20-16 0,-1-1-25,20 10-4,-17-9 1,1 1-14,17 6-6,3 4-8,-25-14 0,0 1-1651,3 2 1,0 0 1524,3 0 0,0 1-132,4 1 0,0 1-800,3 0 0,0 0 351,4 1 1,-1 1-933,3 0 1,0 0-3253,-4-1 1,-1-1 4802,-3-2 1,-4-2-1,3 2 1,-17-8 0</inkml:trace>
  <inkml:trace contextRef="#ctx0" brushRef="#br0" timeOffset="31802">17803 8676 19031,'0'-5'2576,"-1"1"-862,1 4-1821,14-67 364,-4 40-695,1-13 0,2 2 646,6 16-29,3 3 338,16-7-410,-7 9-29,12-3-27,-12 11-35,0 2-16,2 4 17,-1 3-1361,2 5 1350,1 6-18,-1 7 7,2 5-6,-1 5 11,0 4 0,1 4-111,-2 3 77,2 4-27,-3 1-872,-2 2 759,-5 1-44,-6-1-129,-8 0-241,-11-14 0,-2 1-2479,-6 16 1924,-9 12-413,-4-25-557,-2-4-3847,-2-5 5640,-4-2 0,13-13 0,1-1 0</inkml:trace>
  <inkml:trace contextRef="#ctx0" brushRef="#br0" timeOffset="32009">18035 8908 15755,'40'-31'-150,"0"0"0,0-1 0,10-9 1,-3 7-134,-7 21 0,0 4-821,6-3 1,-1 0-489,-8 2 1,0 1 56,12-4 0,0 0-739,-15 3 0,0 0 2209,6-3 0,-4 1 0,4 0 0,-3-1 0</inkml:trace>
  <inkml:trace contextRef="#ctx0" brushRef="#br0" timeOffset="32329">18828 7958 6038,'-62'-14'1117,"0"-1"0,0 1 0,12 3 0,2 1 0,1 1-91,-14 2 0,4 3-729,14 4 0,2 0-48,-3 3 0,1 1-41,-2 1 0,0 2-32,0 2 0,-1 2-22,0 1 0,-1 2-28,1 3 0,0 1-31,-1 1 1,2 3 90,-1 2 0,2 2-133,0 2 0,0 1-14,2 3 0,0 2-14,2 2 1,2 2-4,2 1 1,1 4-12,8-2 0,1 4 0,3-2-8,-2 8 0,3 2-11,4 3 1,2 6-1,7-3-22,11-12 0,6-1 1,1-1-106,-1 1 0,1-1 0,5-2 110,5-2 1,6-2 0,1-5-18,11 3 0,4-5-8,6 2 0,3-4 16,-13-10 0,1-1 1,1-2-5,2 0 1,1-1 0,4-1 16,2-1 0,4 0 0,3-2 0,3-2 26,2-1 1,3-3-1,3 0 1,-1-2 0,-3 1 3,-8-1 0,-2 1 0,0-2 0,0 0 0,1-1 8,8-2 1,3-1 0,-1-1 0,-2-1 0,-8-2-209,2-3 0,-7-2 1,-1-1 233,0 0 0,-1-1 0,1-3 35,9-6 0,2-3 0,-4 0-39,-14 5 0,-4 0 1,1-2 1,6-5 0,0-2 0,-5-3 59,1-20 1,-8-3-98,-10 11 1,-3-1 18,2-15 1,-6-1-6,-8 15 0,-6-1-16,-6 3 1,-4-3 0,-1 2-2,-3-7 0,-7-1 41,0 12 0,-6-4 0,-4 2 0,-2 3-56,-14-2 0,-5 6 0,-2 0-103,13 8 1,-1 0-1,-1 2 1,-1 2 62,-4 2 0,-3 2 1,0 3-1,2 3-158,-7 1 0,2 4 1,-2 2-554,-3 0 1,-1 1-1,-2 3 766,7 0 0,-2 2 0,1 1 0,6 0 0,-11-1 0,5 1 0,-2 2 0,1-1 0</inkml:trace>
  <inkml:trace contextRef="#ctx0" brushRef="#br0" timeOffset="35074">15059 4671 13635,'42'-24'239,"0"-1"1,0 0 0,-2 1-1,0 1 1,-4 3-922,0 3 0,-2 1 774,4-1 0,2-1-5,1 0 0,3-1 0,-1 0 1,4-1 0,-2 1-38,8-5 1,1 1-21,-7 3-1,2-1 1,-3 1 12,6-3 1,-3 1-4,0 0 1,1 0-4,-2 0 0,0 1 6,-3 0 0,0 0-8,-2 2 0,-2-1 2,-3 2 0,-1 1 6,-4 1 0,-1 0 59,22-12 56,-12 4 1310,-11 4-1164,-10 4-12,-9 2 811,-9-1-1018,-8 5 652,-8-2-675,-6 5 7,-6 0 4,-4 3 7,-4-2 117,-21 0 76,12 1-98,-12 0 16,19 1 416,-12 0-422,21 1 1,-8-2-22,25 3 83,1-3-134,3 1-6,0-1-10,2 0 1860,0-1-1867,1 1-16,-1 0-17,2 3-22,1 1-34,0 0-6,5 1 12,2 0-1,8 2 12,5 2-17,6 0 11,24 5-688,-7-1 683,17 4 11,-16 0-23,0 1 1,-3 3 5,-1 3-23,-6 4-167,7 17-2197,-25-7 1,-3 2 834,9 22 8,-18-22 1,-6 0 1013,-13 6 1,5-19 0,-2-1 0</inkml:trace>
  <inkml:trace contextRef="#ctx0" brushRef="#br0" timeOffset="36195">17513 3891 15595,'9'-41'457,"1"1"1,-1 2-1,-2 10 2256,-7 22-2562,0 3 1084,0 2-1168,0 6 646,0 2-679,0 7 0,0 4-12,2 4-11,-1 4-1015,2 4 1009,0 3 18,1 2-12,0 1 0,4 17-11,-2-15-6,2 11 12,-3-18 5,-1-3 28,-2 4 1,0-12 3424,-4 2-3380,-2-14 12,-3-4-7,-2-2-16,0-3-17,-1-4 56,-11-20-22,4-5-1,-7-23-1615,10-8 1548,6 5 0,4-4-2880,6 12 2886,1 0-22,4 0-99,3-1 107,3 7 1,1-1-15,6-10-367,-4 13 0,1 2 355,5 4 835,14-5-812,-6 13-40,11-4 1,-12 18 6,-2 5 93,-1 4-93,2 12 869,-9 2-858,1 10 0,-10 31 11,-6-14-12,-5 25 18,-7-24-417,-6 0 417,-3-1-1,-3-3 6,-3-3-11,-1-1 6,-3-4 0,-1-4-1,-1-1 6,-1-4 3153,-12 4-3153,11-8 0,-8 1 17,15-7 1,3-4 27,2-2 729,8-1-779,3-1 0,8 0 5,13-3 0,14 0-3,5 1 1,4-1-9,18 0-391,-6 2 1,2 0 373,-13 1 0,0 1 0,12 0 1,0 1-563,-10-1 0,-1 1 573,-1-1 1,-1 1-7,1-1 1,0 0-2765,20 0 2765,-21-1 0,2-2 8,-2-1 0,-1-2-275,16-5 289,11-4-11,-27 2 11,-6 0 0,-6-2 416,-4-1-415,-7 0-7,-2 0 830,-6-10-784,-9 3-40,0 0 3235,-8 10-3223,3 9 484,-3 2-468,-19 8-22,10 0-6,-15 9 0,17-2-5,-4 10-6,9-5 0,0 7-3398,10-7 3398,3-1-146,4 0 141,5 1-23,14 3 0,14 1 11,2-4-6,8-5 7,-9-7 2907,2-4-2908,1-2-1395,-2-3 1401,-1-2-2688,8-10 2710,-14 1 17,2-6-5,-18 2 33,-5-9-28,-5 4-6,-8-5-5,-2 8 11,-8 1-11,-1 0 11,-4 0 5,-2 2-1643,-12-4 1644,7 6-12,-8-2 413,11 7-412,2 3 2094,2 0-2106,3 2 0,2 1-28,4 1 3107,3 1-3134,2 1 741,3 0-787,1 2-50,1 2-168,3 4-2829,17 13-88,-2-7 3225,17 10 0,-21-16 0,0-2 0</inkml:trace>
  <inkml:trace contextRef="#ctx0" brushRef="#br0" timeOffset="36573">19236 3755 24125,'-49'-1'127,"1"-1"0,3 1 0,7 4-37,12 13 28,-14 20-107,19-14-5,-5 14-5044,22-18 5043,6-1 1426,4 0-1442,7-2 17,4 0 881,6-4-865,21 5-2154,-6-8 2127,15 3-7,-15-9 1,0 0 1111,9-1-1095,-10-1 1,-1-2-169,-2-5 196,-6-4 12,-4-3 17,-6-1-6,-5-2 84,-6-10-79,-7 5 1,-6-8-12,-6 10 2711,-5-1-2621,-30-12-101,16 14 1690,-23-9-1696,13 15-861,10 5 828,-5 1-17,15 5-110,5 2-18,4 2-371,6 5-50,5 1-347,7 5-699,4-1 1612,17 11 0,-15-13 0,9 6 0</inkml:trace>
  <inkml:trace contextRef="#ctx0" brushRef="#br0" timeOffset="36891">19911 3908 17332,'-3'-49'451,"0"0"1,1 3 0,0 5 718,2 1-957,0-5 661,-1-5-734,1 10 0,1-3-20,-1-4 1,0 1-57,0-1 1,0 1 16,0 3 1,-1 2 74,-2 5 1,-1 3 0,-4-14-17,-5-6 0,2 28 677,1 6-700,1 6 1468,1 4-1546,2 5 950,1 2-989,1 4 634,-1 5-628,-6 20 0,2-1-30,0 5 1,1 2 23,0 14 0,3-3 0,2 5-1557,3-3 1,3 1 1528,-1 0 0,2 2-31,3 1 1,1-1-52,1-12 1,1-1-62,1 0 1,1 0-482,2 0 1,1-2 320,1 0 0,1-1-106,1-1 1,1-1-158,-1-2 0,2 0-4322,15 14 1,0-1-2482,6 5 7086,-11-14 0,-3-6 1,-15-16-1,-5-5 1</inkml:trace>
  <inkml:trace contextRef="#ctx0" brushRef="#br0" timeOffset="37056">19802 3761 22946,'-8'-41'63,"-1"0"1,2 3-1,7 8-85,19 17-90,6 0-157,7 1-1776,29-3-1691,-9 4-1180,-19 5 1,0 1 4501,7 0 0,-18 2 0,-10 2 0</inkml:trace>
  <inkml:trace contextRef="#ctx0" brushRef="#br0" timeOffset="37758">20976 3645 17031,'4'-9'1957,"6"-22"1,0-4-1051,-2 5-252,3-13 1,0 0-174,-6 13-51,-1-4-33,-3 17-29,0 5-61,-1 3-89,0 4-40,0 4-139,-3 7-7,-1 3-5,-4 10 17,0 5-34,-1 4 12,0 6-7,1 3-3408,1 3 3392,1 19 0,3-12-158,1 14 158,1-21 5,1-1 6,4 20 1,-2-26 16,2 10 5,-3-34 18,-3-5 3321,-1-5-3333,-1-5 224,-2-4-247,0-6 1,0-2 11,1-4-22,0-2 27,-2-17-27,3 6-192,1-15 225,3-8-2551,4 11 2529,4-15 28,10 8-219,7 3 196,1 5-11,2 13 12,-8 17-2292,11 2 2274,-7 7 1358,8 2-1374,-9 7-1950,1 3 1956,-2 4-1,16 28 1,-15-10 16,10 20 2143,-17-17-2159,-3 0-1,3 0-5,-1 0 332,1-4-321,3-1 3398,1-3-3398,1-4 16,1-3-21,0-5-6,-1-3 5,-3-4 0,0-2 12,-1-5 5,-2-3 6,0-5-6,-1-2 0,0-2 12,-2-3-1,-2-1-11,-2-5-3375,-2-1 3370,-1-4-329,-2 0 379,-2 0-28,-1-1 22,0 3-11,-1 0 6,-2 4-17,-2 2-11,-1 5 0,0 3-45,0 4-168,-2 1 5,4 5-94,0 2-113,5 6-168,3 3-173,4 6-264,6 3-487,5 3-2333,4 1-1050,3 1-4608,-1 0 9481,-2-4 0,-11-7 0,-5-5 0</inkml:trace>
  <inkml:trace contextRef="#ctx0" brushRef="#br0" timeOffset="38122">22255 3468 25486,'-30'-13'36,"0"0"1,-23 6-37,43 33-12,0 8 12,7-8-11,3 0 6,4 0-7,4-1 1,5-2-17,3-1-5606,3-3 5634,3-1 5,1-4 1352,19-4-1340,-18-5 39,14-7-23,-20-5 18,-2-4 933,4-8-827,-6-8-73,-1-1 5,-8-4-5,-5 8 0,-3-1 47,-9-10-58,-1 10 3352,-7-6-3302,-18 4-112,12 13 0,-14-3-5,19 15 49,-1 3-195,3 7-34,3 2-509,8 13 77,9-5-194,5 7-304,4-5-487,7 1-8240,15 10 1036,-6-10 8795,6 4 0,-20-18 0,-5-3 0</inkml:trace>
  <inkml:trace contextRef="#ctx0" brushRef="#br0" timeOffset="38746">22979 3548 17831,'0'-6'3411,"0"1"-695,0 5-2480,-56-60-17,33 43-32,-13-17 1,1 4 480,20 27-505,0-1 238,8 2-333,4 2 66,1-1-100,2 1-40,2 4 6,-1-3 258,1 3-208,-2-4-50,-5 0 0,2 0 6,-6 1 0,3 0 5,-1 0-6,-8 6-5,5-2-5,-5 6-1,5-3 6,0 3-11,-8 17 5,8-9 18,-5 15-7,9-13-3397,3 0 3392,2 1-10,10 14 4,0-14 6,12 11-6,-3-19 12,16 2-6,-8-6 6,11-2 5,-2-8 11,-9-4 1,6-3 3391,-12-4-3391,-2-2 10,10-25-21,-10 10-3372,5-21 3366,-12 13 5,-3-4-76,-1-6 88,-3-2-9,-2 9 0,-1-1-3,-2-21 0,0 19 0,-1 2 1,-4-16 27,-3 4-1181,0 5 1204,-1 5 33,2 7 6,0 6 151,1-1-140,2 11 33,0-1-128,3 14 2733,2 2-2744,-1 16 94,0 0-77,1 14 940,0 0-958,3 8-10,2 6 5,4 5 0,2 6-28,1 7 8,-5-28 0,-1 3-120,3 16 0,0 3-274,1 2 0,1 2-1196,-2-11 1,1 0 0,1-1 867,1 6 0,1-4-510,0-7 0,0-4-4619,6 2-3163,-2-8 9034,-3-8 0,-8-10 0,-1-6 0</inkml:trace>
  <inkml:trace contextRef="#ctx0" brushRef="#br0" timeOffset="39112">23403 3462 18568,'-1'-5'3434,"1"1"-367,0 4-3000,-13-23 194,10 21-138,-7-16 45,23 30-117,2-2 343,26 6-366,6-7-23,-15-5 1,0 0 5,20-1-1463,-6-5 1468,-18-2 12,3-9 0,-11 1 0,0-6 51,-14-5-34,-7 4 78,-12-11-73,-2 13-1911,-11-3 1951,1 9 91,-14 1-80,7 4 5,-8 1-22,13 4 73,-4 5-106,10 0-23,-3 5 5,12 2 18,-1 10-7,5-2-27,-1 9 6,7 12 3367,6-6-3410,5-2 1,2 1-974,12 9 906,-7-15 1,4 1-416,5-2 1,1-2-580,17 11 305,-14-13 1,1-2-4059,15 2 4834,7 0 0,-24-10 0,0-2 0</inkml:trace>
  <inkml:trace contextRef="#ctx0" brushRef="#br1" timeOffset="55714">6597 7108 9212,'-41'0'1482,"0"0"1,4 0 0,8 0 706,17-1-1495,5 0 116,4-1-385,2 1-4,6-1-185,2 1 645,8-2-701,4 1 88,18-2-521,-4 3 337,16-1-1269,-7 2 1224,3 0-5,8 0-2870,4 0 2853,-24 0 0,0 0-9,4 0 1,0 0-505,5 0 1,1 0 498,3 0 0,1-1-738,3 0 1,3-1 735,1 0 1,4-1 0,-3 0 0,-9 0 0,-2 0 0,2 0-131,14-1 0,2 0 0,-2-1 127,-14 1 0,-3 0 0,0 0 0,1 0 0,1 0 1,-1 0-9,-1-1 1,1 1 0,-1-1 28,20-1 0,0-1-31,-3 0 1,0 1-3,-5-1 0,1 0-35,-9 2 1,1-2 0,-2 1 37,3 0 0,-1-1-3,11-1 0,-3 0-31,7-2 11,-12 0 23,-10 0 101,-5-2-12,-16 2 1412,-5-3-1451,-15 3-22,-6-1-17,-5 0 1282,-8-2-1260,-23-5 2300,4 5-2271,-19-5 38,11 7 40,0 0 1059,0 0-981,4 1 241,-7-5-229,18 5-7,-2-3-44,21 8-50,5 1-68,3 1-38,3 2-12,0 0 11,6 1 385,-1 0-391,6 1 977,1 2-982,4 2 17,14 9-17,-3-3-223,12 7 223,-7-4 6,2 2 0,2 1-6,18 13-502,-12-5 457,11 9-726,-18-6 597,-4 2-139,-2 3-197,-5 3-475,-5 2-6045,-5 21 6332,-9-8 0,-2-8 0,-4-19 0</inkml:trace>
  <inkml:trace contextRef="#ctx0" brushRef="#br1" timeOffset="58226">4655 6906 14337,'-4'-4'1170,"0"1"-285,4 3-465,-60-8-848,32 13 621,-10-5 0,-2 4 149,12 13 0,3 5-57,-20 15-156,15-10 0,-1 2-407,8-5 1,0 1 361,-1 2 0,1 0-23,-1 2 1,0 2 8,-10 13 0,1 3-53,8-12 0,1 1-12,-6 10 1,1 0-1319,12-15 1,2-1 1267,-8 28-22,9-5-165,6-6 98,10-7 238,8-6-249,9-8-13,8-9 12,5-5-61,27-11 292,-11-6-161,-14-2 1,1-2-138,17-13-50,4-7 69,-14 3 1,2-2 1103,-11 6 0,1-2-941,10-8 1,0-4 2,0-3 0,-2-1 33,-11 8 1,0-1-841,8-10 0,-2 0 849,-13 10 0,-2 1 0,-1-1 0,0-1 5,-2-2 1,0 1 19,-2 0 0,1-3-275,0-7 0,0-4 0,-1 4 364,-1 1 1,0 0-21,-1 1 0,1-3 1,-2 5 233,6-18 17,-3 7 10,0 7 148,-2 4-141,-1 7 803,-2 6-866,-1 6-100,-3 7 1733,-1 5-1834,-1 6 1770,-2 8-1747,0 7 22,-1 9 123,-2 28-191,-5-4-256,2-11 1,-1 1 222,-9 21-22,0 4-11,-3 1-1618,4-15 0,1 1 1589,2-11 0,0 0 0,-2 10 0,2-1-215,-2 13 204,4-5 6,3-8 5,2-8 6,1-10 6,2-7 5,1-7 34,1-5 28,1-4 465,1-4-454,1-5-17,4-3-16,1-6-23,4-5 5,2-3 1,2-4 2607,0-2-2613,1-3 356,-2 1-311,0 0-1,-3 2 24,-1 4-18,-4 6 51,0 2-107,-5 8-27,-2 2-1,-3 7 694,-1 3-665,1 3-6,0 5-12,1 3-16,2 10 11,0-4-11,6 11 0,2-11 16,3-1 1,4-8 27,-2-8-21,18-3-7,-6-5 6,12-3 1,-10-7-1,-1-2 11,13-16-5,-12 6 5,8-10-2572,-8-3 2589,-10 9-2527,3-9 2550,-12 14 0,-2 2 44,-2 4 28,-3 3 40,-1 4 44,-2 4-44,-1 5 1702,-1 1-1731,0 2 3281,0 7-3409,-1 0-6,-1 5 0,0 1-5,1 0-6,-1 2 5,2 0 1,0 0-12,0 0-16,3 0 11,2 4 0,2-4 11,2 2-62,0-7-560,6 2-2677,5-3-6532,0 0 9137,-1-4 0,-13-3 1,-2-1-1</inkml:trace>
  <inkml:trace contextRef="#ctx0" brushRef="#br1" timeOffset="58433">5865 6340 9834,'0'0'0</inkml:trace>
  <inkml:trace contextRef="#ctx0" brushRef="#br1" timeOffset="58866">6698 6601 15028,'-9'-42'230,"1"9"2380,6 31-2593,1 2 1425,0 0-1420,-1-1 799,1 1-838,-1-1 3437,-2 1-3409,1 0-5,-2 0-1,4 0-1545,0 0 705,0 3 107,1 0-476,0 3-1305,0-1 2509,-1 1 0,0-2 0,0 0 0</inkml:trace>
  <inkml:trace contextRef="#ctx0" brushRef="#br1" timeOffset="59709">6313 6978 22946,'25'-38'137,"1"1"1,-1-1 0,2-3 0,0-1 0,-5 7-54,3-11-1991,-9 14 0,1-1 1957,7-20-5,-1-4 298,-11 26 0,-1-1-327,1-2 1,-2 0-794,1-1 1,0-1 795,-1-1 1,-1-1-222,0 0 1,-1 0 226,0-1 1,-2 1-276,0 1 1,-1-1 268,-1 3 1,-1 0 5,-1 3 1,-1 0-171,-1-7 0,-1 2 212,-2-14 1384,-4-6-1356,0 30 555,-2 5-487,-1 3 2558,4 9-2710,-1 2 1454,2 10-1465,-2 16 701,-1 3-701,-3 17 5,1 2-259,-1 7 248,2 8-1081,1 7 1076,5-10 0,0 2-882,2-11 0,0 1 859,-1 14 0,2 1-78,2 1 0,1-2 31,-1-16 0,2 0-1,1 10 1,3 0-98,4-13 0,3-3-567,9 13 608,-7-21 1,2-2-1206,27 4 901,-9-11 78,14-4 62,-13-11 49,2-7 609,0-6-512,-1-6 49,1-6 68,-1-4 50,0-3 17,-3-2 28,-2 0 1602,-3-2-1476,-10 2 0,-1 0-20,4-7 462,5-18-434,-21 29 1118,-4 5-1079,-2 2 272,-2 4-283,-3 1-22,0 3-22,-6 1-18,0 2-21,-3 2 106,-8 2-146,2 3-22,-9 3-92,-6 10 58,6 0-11,-8 8-23,12-2 18,2 2-29,2 1 6,4 3-5,0 10-1,7-6 0,2 7-10,6-11-29,9 4 438,2-8-404,9 2 11,1-13-12,20-4 12,-6-6-762,17-6 756,-12-6 6,1-5-3139,0-6 3156,-1-3-6,-2-3-89,-3-3 95,-4-3-826,-4-3 843,-5-3-1,-3-4-5,-5-4-11,-1-5 28,-4-4-17,-4 27 0,-1 0 2,0-2 1,-1 1-307,1-1 1,0-1 306,0 1 0,0-1 2,1 1 1,0 0 16,-1 1 1,1 0 97,1-7 1,0-1 934,-1 2 0,0 1-887,2-23 58,-3 16-92,-4 35-145,0 5 992,0 2-1009,0 15 1619,1 2-1613,0 14-6,0 26 708,0-4-711,-1 1 0,0 4-1105,-2-18 0,1 1 1049,-2 14 0,1 1-70,-2-12 1,0 0-96,-1 2 0,0-1-129,0 1 0,0 1-911,0-2 0,0-1 396,0-1 0,1-2-1903,1-2 1,1-1-6325,-1 22 8926,2-12 0,1-22 0,0-11 1</inkml:trace>
  <inkml:trace contextRef="#ctx0" brushRef="#br1" timeOffset="60850">8331 6020 12228,'11'-48'1010,"-1"0"0,0 5 1,-2 5 2071,2 3-2387,-4 8 810,-1 8-1063,-3 4 409,-1 5-566,-1 4 1572,0 2-1868,0 4 5,0 4 68,0 13-45,0 1 5,-2 13-22,0-1 0,-2 5 11,-8 22-2088,1-10 2077,2-15 0,0 0 0,-7 15-11,-2-1 11,0-3-292,1-5 303,2-7 23,1-7 39,3-7 72,3-5 29,1-6 5,3-4 1988,0-4-1971,3-11-51,2-15-72,1-4-3033,6-10 3022,1 8-11,4-5-381,0-1 381,3-3-1,1-1-965,2-2 954,1 0 6,0 2 0,1 2-1,-2 6-48,7-11 44,-12 23-35,5-5 2652,-15 25-2668,0 2 501,-1 4-485,2 4-5,0 4 11,1 6-16,1 4 16,-1 4-5,0 4-1,0 2 1,3 15-6,-1-11-6,11 23 1002,-5-27-1002,9 6-5,-2-16 0,4-4 5,3-2 0,4-4 12,1-5-6,2-2 6,-1-6 10,14-11 1,-4-12 6,-3-4-7,-9-5 1,-16 6 6,-2-2-23,-3-2 28,-1-18-28,-4 10 11,1-12-11,-3 17-6,0 3 17,-1 5 112,-2 4-117,1 2-40,-2 9-66,0 1-74,-1 9-314,1 1 214,-1 9-17,1 0 438,-2 9-562,2 1 118,0 3-706,2 10-683,16 7 1300,-2-8-74,14 0-795,11-16 578,-7-5 167,14-1 129,-12-5-327,2-2 512,-2-2 101,0-2 201,-4-4 566,6-9-134,-13 3 106,1-5 51,-15 5-6,-3 2-34,-4 1-28,-2 0-45,-1 2 374,-1 1-547,-2 2-101,-1 1-84,-3 3-51,-3 1-5,-2 1-22,-4 4-6,-2 2 56,-14 13-146,7-3-27,-7 9-470,10-5 453,4 2-3232,2 0 3226,4 0-1057,4 0 1046,2-1-1830,4 8 1836,5-10 170,4 5-171,5-12 6,2-2 1916,16-2-1910,-5-4 1107,10-1-1079,-9-7-17,0-1 11,-2-6 0,-2-2 5,-1-2 40,-4-1 5,-3-3 18,-3 0-1,-2-3 3375,-5 1-3403,-2-2 101,-3-20-56,-5 8 45,-7-17-123,2 28-17,-3 4-12,5 15-10,1 2-23,-1 2-6,0 2-28,-1 3-33,0 3-812,-4 19-706,5 1 190,-1 8-761,7-6 2184,11 4 0,-7-18 0,6 6 0</inkml:trace>
  <inkml:trace contextRef="#ctx0" brushRef="#br1" timeOffset="61268">10154 5681 15560,'-52'-32'200,"0"0"0,4 2 0,5 12-77,3 32-45,3 4 1032,2 0-1059,-5 15-40,12-8 1085,-1 8-1096,17-11 0,3 0-34,4 3 23,7-6 2071,4 2-2071,6-9-6,6-4 6,3-4-12,6-1 1,3-2 11,5-5-17,1-2 5,3-6 90,15-12-61,-12 3 5,8-11-6,-19 5 12,-3-5-6,-2-3 14,-10 6 1,0-2-9,6-19-3,-9 16 0,-1-1 25,0-18-11,-3-3 5,-3-1 18,-2 1-816,-2 3 855,-2 3 139,-4-8-83,0 20 28,-4-5-1807,2 23 1813,0 5 1772,2 5-1868,-1 5 442,1 3-515,0 7-17,-2 15 12,1 4-6,-2 15 0,1-3-1389,0 7 1383,1 3-31,4-10 1,-1 3 189,1 3 0,1 1-383,0 0 0,1-1-276,0-1 0,1 0-1289,1-1 0,1-1-3896,1 20 5691,0-16 0,-2-5 0,0-8 0,0-3 0</inkml:trace>
  <inkml:trace contextRef="#ctx0" brushRef="#br1" timeOffset="61652">10518 5536 23461,'24'40'207,"2"-8"-151,-1-25-22,2-4-1,-1-1 18,-1-1 55,7-7-50,-10 0 0,4-6 6,-13 1-1,-1 0 1,-2-1-17,-2-3 33,2-9-27,-3 4 16,0-7 112,-4-2-33,-1 9 27,-2-5 202,-5 9-240,0 6-34,-6 0 84,-8 7-101,3 3 6,-8 4 38,-1 7-38,1 6-62,-3 12-22,10-4-6,5 5-45,7 7-588,9 21-135,2-9-682,8 8 1450,13-13 0,-15-25 0,6 8 0</inkml:trace>
  <inkml:trace contextRef="#ctx0" brushRef="#br1" timeOffset="64430">12269 10988 22353,'-6'61'420,"4"-4"-319,11-21-5653,5 1 5636,5 1-9,0-12 1,2-1 1128,15 13-1170,-9-14 0,1-1 38,20 6 510,7-2-535,-25-13 1,1 0-1026,3 0 1,0-1 1013,3 2 1,0-1-9,2 0 0,1 0 538,1 1 1,0 0-559,1-1 1,-1 1-7,1 0 1,0 0 5,-1 0 1,-1 1-9,0-1 0,-1-1 0,-2 1 0,-1-1 0,-1 0 0,-1-1-9,-2-1 1,-1 0-560,25 9 484,-8-4-50,-9-3-1,-10-3 18,-10-4 350,-9-4-261,-9-4-28,-8-4 2503,-5-4-2503,-8-6-5,-4-2-12,-16-16 56,9 6 1369,-13-12-1333,19 11 1,1-1-3,-6-6 75,9 7 0,1 1-58,4 2 16,1 3 12,3 3-328,0 2 350,2 2 11,-1 2 129,-3-1 50,-1 2-145,3 2 1124,3 4-1175,7 5 345,0 0-378,5 8 16,2 0 68,10 15-67,-2-5-1,6 10-16,-3-4-791,1 4 779,0 1-10,2 4-1,-2 2-3172,5 21 3127,-8-12-27,2 16-905,-12-16 664,-3 1-551,-7 1-855,-2-13 0,-4 1 1697,-13 21 0,4-7 0,6-23 0</inkml:trace>
  <inkml:trace contextRef="#ctx0" brushRef="#br1" timeOffset="67600">6625 7608 20599,'-43'-8'82,"0"-1"0,4 1 0,6 9-37,15 28-17,0 4 28,-3 18-39,6-11-9,6-6 0,2-1-1586,2 3 1572,3 7 515,6-19-498,9-1 28,1-10-2821,6-2 2900,-4-9 44,0-3 56,2-5 23,-1-4 12,0-4-1,0-5 539,0-1-556,-1-4 0,-1 1-5,-3-3-34,-2 1-23,-2-1 107,-4-8 3230,-1 8-3426,-3-5-17,-3 12-33,-1 4 10,-3 2 24,-3 1-29,-3 4-45,-1 2-5,0 5-6,4 2-28,0 2-27,0 3-74,2 3-145,0 3-303,4 0-633,1 2-1623,2 1 2002,5 1 0,-3-7 0,3 0 0</inkml:trace>
  <inkml:trace contextRef="#ctx0" brushRef="#br1" timeOffset="67859">7278 7379 22705,'-49'-8'170,"0"0"0,5 0 0,7 7 36,16 18-150,3 5 17,2 3-34,-1 22-11,6-7-698,1 17 659,7-11-888,2 3 883,0 6-24,1 3-4,3 4-12,-2-29 0,1 0-34,1 1 0,1 0-58,0 1 0,0 1-1097,0-1 0,1 0 757,0 1 1,0-1-331,-1-1 1,0 1-2155,-1 12 1,-3 1 1596,-2-13 0,-1-1-99,-3 11 1,-3-3-2117,-12 7 3590,-2-9 0,11-19 0,4-10 0</inkml:trace>
  <inkml:trace contextRef="#ctx0" brushRef="#br1" timeOffset="67983">6720 8595 14368,'5'-44'1089,"0"-1"1,0 1-1,3-17 1,2 4-693,0 22 1,2 3-491,0 0 0,3 1 510,7-10 1,3 0-200,2 0 1,0 1-158,1 1 1,0 1-9,0 4 1,-2 3 24,12-10-11,0 2-16,0 3 595,-1 4-668,-1 3-2816,-2 4 2440,-2 3-458,-1 2-2096,-2 6 2952,1 1 0,-14 7 0,-1 1 0</inkml:trace>
  <inkml:trace contextRef="#ctx0" brushRef="#br1" timeOffset="68376">6603 8927 21041,'0'-4'2011,"0"1"-1221,0 3-813,-22 55-2562,17-28 2537,-6 10 0,1-1 251,10-4-1144,1 18-134,1-12-975,2 13-2135,0-15-4490,-2-4 8242,1-4 0,-2-13 0,-1-7 1</inkml:trace>
  <inkml:trace contextRef="#ctx0" brushRef="#br1" timeOffset="68745">6588 8863 13956,'-1'-11'4312,"-1"2"-3404,2 9-224,-48-60-119,21 43-324,-7-16 0,-2 5 173,-2 30 43,-3 11 0,-2 7-1002,6 1 1,0 2 594,-8 6 1,2 1-15,11-2 1,5 1 13,-8 16-16,5 4-12,3 3 1,4 3-18,10-13 1,0 1-9,5-9 0,0 0-3,-2 9 1,3 2-20,4-2 0,3-1-2707,6 19 2704,-1-23 0,4-2-23,16 7-195,6-8 103,15-10 0,5-5 70,-17-8 0,3-3-301,14 0 1,8-1 0,-6-5 334,-6-5 0,-1-3-576,16-2 0,1-4 635,-22-2 1,0-3 0,-2 1 10,5-4 0,-1-3 744,11-6 1,-2-5-625,-10-3 1,-6-2-68,-10 10 0,-2-3 72,-1-8 1,-1-7 0,-5 2-62,-8-4 1,-4 1-483,1-10 1,-3 0 408,-9 15 1,-3 4 27,-14-12-5,-5 7 6,-8 8-29,-6 7 210,-8 10-238,-6 6 896,10 9 0,-2 2-899,11 2 1,-1 0-160,-24 5 0,0 2-586,27-3 1,2 2-1146,-9 2 0,1 2 1899,-11 5 0,25-6 0,4-2 0</inkml:trace>
  <inkml:trace contextRef="#ctx0" brushRef="#br1" timeOffset="70300">14387 12059 19736,'-55'29'91,"1"0"1,4-2 0,5 4-56,12 6 0,4 2-400,6-9 1,-1 0 357,-6 9 1,2 0-239,8-11 0,3-1 182,-12 26-16,6-1-1783,11-6 1704,8-4-11,12-7 155,9-6-194,11-8-325,26-4 151,-8-11 151,-14-5 1,1-3-1558,16-10 1328,2-8 89,0-5-486,0-6 621,-2-3 1530,-3-4-1385,-16 8 0,0-1-136,-9 6 1,-1-1 244,6-9 1,-2-1 47,5-20-25,-16 27 0,0-3 87,5-17 0,0-4 89,0-4 0,0-2 333,0 0 1,-1 0-348,-1 3 0,-2 3 23,-5 18 0,-1 2 266,6-28 884,-4 9-912,-2 9-12,-3 9-1867,-3 8 1790,-1 9 446,-1 5-688,0 6 1225,0 3-1326,2 20 270,1 0-291,2 19-18,-1-1 6,1 5 3,-4-7 0,0 2 11,-1 5 0,-2 1-12,0 1 1,-2 0 661,-1 2 0,-1-2-664,-1-10 0,0-2 0,-1 2 0,-1-1 0,1 0 0,0 0-11,-9 27 11,4-6-2527,0 6 2527,5-20 6,2 3-6,3-24 11,3-4 443,-1-6-409,3-3 1320,3-7-1315,4-5-11,5-5 1,4-4-1,4-4 6,2-4-5,14-14 33,-8 8 11,10-10-566,-12 14 577,-1 2 0,-2 3-16,-1 3-12,-2 4-6,-3 2 1,3 5-51,-6 3 0,2 4 3071,-7 5-3071,4 11 100,-3 0-111,2 9 0,-5-5 6,0 0-12,-1 0 6,0-1 0,0-2 6,1-1-1,1-2 7,0-3-7,1-2 1,0-2 5,1-3-5,1-1-1,0-3 877,8-7-871,-5 0 12,7-9-12,-7 3 6,0-4 16,0 0 18,1-2 16,-2-2 11,1 1 29,-2 0 33,-1 1 22,-1 2 23,-3 2 157,0 1-191,-3 5-22,-1 2-11,-3 6-96,-2 1-5,1 5 0,-1 1-12,0 6-10,0 2-91,-1 19-27,0-11-465,-2 25 22,3-25-263,-2 9-464,2-12-982,-1 0-2228,1-2 4503,0-1 0,0-7 0,0-2 0</inkml:trace>
  <inkml:trace contextRef="#ctx0" brushRef="#br1" timeOffset="70459">15688 11748 17675,'-5'-6'2285,"1"0"-1831,4 6-3731,0 0 0,0 0 0</inkml:trace>
  <inkml:trace contextRef="#ctx0" brushRef="#br1" timeOffset="70825">15843 12341 22622,'29'-34'74,"1"1"0,0 0 0,11-14 1,-7 5-14,-14 7 12,-2-6-20,-4 7 0,0-1-813,5-24 780,-6 19 0,0-1-9,-6 10 0,0 0 28,3-16 0,-1-2-11,-1 1 0,-2-1 6,1 1 0,-1 0 182,-3-6 0,-3 5 108,-8 1 653,-7-5-909,-1 37-35,2 12-10,5 6-1,1 3-16,-1 5-6,1 6 5,-1 4 391,0 6-402,0 6 0,0 6-849,1 6 860,0 5-27,0 6-34,1 5-59,3-15 0,0 5-140,1 2 1,1 3-86,2-11 0,0 2 0,1-2-50,1 8 1,3-3-107,2-4 1,2-5-855,11 7-565,6-6-1289,3-7-3685,5-7 1187,17-2 5347,-17-10 0,0-4 0,-24-8 0</inkml:trace>
  <inkml:trace contextRef="#ctx0" brushRef="#br1" timeOffset="71300">16862 11949 14860,'-11'-39'317,"1"0"1,0 3-1,3 9 2439,6 22-2566,0 1 1365,-1 1-1466,0 2 832,-2 0-881,-1 1 3374,-4 2-3397,-4 3 0,-4 4 5,-5 4-11,-4 3 14,-1 2 1,-3 3-1389,-19 17 1363,19-15 0,1 0 0,-7 12 0,18-12 5,5-2-793,5 0 782,5-2 1,8 3 16,12-4-11,3-3 28,35-9-17,-6-13-1847,10-3 1842,-11-7 5,-14-2 607,-2-3-602,0-3-4,8-19-941,-12 6 940,3-17 12,-14 11-7,-6 7 1,-2-1 23,7-22-10,-7 19 1,0 0-1915,3-17 2001,-1 3 15,-5 19 0,-1 1 42,1-15 28,0-9 2090,-5 16-1978,-3 8-202,0 3-45,-3 12-17,3 13-22,0 4-17,0 6-16,2 5-34,0 21 39,0-1-6,0 18-11,-1-13 0,0 0 414,-2 25-464,0-17 0,0 1-62,0-9 0,-2 1-502,-1 10 0,-2 5 0,0-4-220,0 0 0,0 0-58,0 1 1,-1 2 0,0-3 908,-1-4 0,1-5 0,0 4 0,-1-3 0</inkml:trace>
  <inkml:trace contextRef="#ctx0" brushRef="#br1" timeOffset="72092">17556 11799 20895,'11'-46'508,"0"1"0,-1 4 0,-3 9-239,-7 23 348,-2 4-398,-6 3-43,1 5-137,-6 15 48,5 1-82,-1 12-5,2-1 17,-4 20-17,4-8-1587,0-3 0,0 0 1581,-1 10 0,3-16 1,0-1-736,-2 11 747,1-3-2022,-2 7 2022,2-16 5,-3 2 23,1-19 100,-4-6 1955,3-5-2017,-4-7 719,7-6-746,1-6 17,1-5-12,1-5 1,2-5 10,1-6 20,3 7 1,3-3 482,2-5 1,2 0-529,0-1 0,2 1 6,2 0 0,0 2 48,10-14 5,2 3-310,1 6 293,1 5-16,-2 7-6,-2 6-17,-4 7-17,-2 4-10,-5 6-18,-1 3 17,0 9 2323,-2 4-2334,1 9 386,-4 4-397,0 5 11,-1 5-419,2 2 419,0 4 5,0-1 1,8 17-6,-3-14 0,6 9 0,-3-19-11,9 5 11,-5-12 5,7 1-5,-12-15 39,-1-5-16,-2-3 5,1-13-17,-4 0 0,2-13 12,-5 1 5,0-19-6,-3 6 9,-1-10 0,-2-2-12,0-5-8,0 9 1,0 1-1680,-1-2 1691,2 2-12,1 7-11,3-4-34,1 12-27,2 3-51,-1 15-118,-1 7 204,3 6-529,3 3-173,4 6 1533,4 4-1971,3 4-345,2 3-1392,4 1-552,0 2 3455,6 4 0,-17-14 0,-1 0 0</inkml:trace>
  <inkml:trace contextRef="#ctx0" brushRef="#br1" timeOffset="72443">18676 11722 24239,'-41'-12'15,"0"-1"0,3 2 0,7 8-9,13 26-6,2 1 0,-1 15-11,7-9 11,-1 9 5,10-4-10,4-11-331,6 6 353,6-14-23,3-2 17,4-4 0,2-3-27,0-3-3248,2-3 3280,-2-4 57,8-9 0,-8-1 17,3-8 106,-11 3-79,-4-3 1,-2-3-12,-3-2 2714,-2-2-2708,-3-1-17,-1 1-5,-1 0 6,-3 2 10,-1 3 164,-4 3-169,-8-2-95,2 8 10,-8 1-4,4 10-12,-1 1-23,-2 4 611,1 3-649,0 3-660,2 4 536,4 2-90,4 2-195,4 2-230,3 1-358,6 0-601,5 1-5712,16 10-789,-3-10 7363,6 4 1,-16-16 0,-6-4 0</inkml:trace>
  <inkml:trace contextRef="#ctx0" brushRef="#br1" timeOffset="73216">19410 11682 19042,'0'-5'3052,"0"1"-6897,0 4 4108,-63-42-50,33 31 328,-11-11 1,-1 3-430,8 23-34,-3 3-16,2 4 5,0 4-39,2 3 925,3 3-948,4 2-22,4 2-2100,4 1 2112,3 2 1994,5-1-1995,4 11 6,6-11 6,6 5-6,7-13 0,8-4-6,5-2 0,5-4 6,4-3-1809,3-3 1809,1-5-1124,0-3 1130,-2-5 10,-2-7 1,-2-4 1328,-2-3-1295,4-20 0,-12 7-5,3-15-22,-17 10 16,-2-2 0,-4-5 6,-1 0 16,0-3-21,-2-1 5,1 0-542,0-1 598,1 3 16,0 3 2073,0 5-1831,2-5-46,0 11-223,1 5-29,0 14 2037,-2 11-2076,2 4 590,0 2-612,0 6 1444,6 15-1439,-3 4 1,4 16 5,-7-3-20,-2 6 1,-1 3-3412,-2 14 3389,-1-10 1,-1-1-60,-5 7-507,-1 0 350,0-1-78,2-4-89,2-3-74,5-5-117,6-6-168,4-6-212,7-6-326,2-5-560,3-8-4911,13-4 2211,-7-8 2291,10-6 5468,-11-6-3188,-1-5 0,0-4-2775,-1-2 2775,-3-3 2661,7-17 694,-10 9-330,3-11-544,-11 17-2747,-2 3 1661,-5 5-348,-2 3-218,-2 3-179,-4 5-140,-1 2-118,-5 2 2069,-1 3-2209,-1 1 274,-2 1-252,-5 6-183,4-1-24,-4 6-17,9-1 3376,1 2-3387,1 7-17,4-3 1,0 5-6,6-6-6,2-1 6,6 0-6,5-3 0,4-2 0,4-3-11,2-2 11,2-3 6,1-2 6,10-9-18,-11-1 6,6-9-3375,-15 0 3387,-3-2-67,-3-4 77,-1-2 1,-3-2 22,-2 0 5,-2 0 12,-2 2 0,-1 3 28,-3 2 22,-2 4 6,-4 4-12,-3 3-10,-3 5 61,-13 3-90,4 5-22,-10 3-17,8 6-11,-1 4-16,1 5 4,2 3 35,-4 18-68,5 9-16,4 2-74,8 1-184,11-15-1275,12-3 1,5-1-2149,8 10 3313,2-8 0,0-4 0,-8-13 1,2-2-1</inkml:trace>
  <inkml:trace contextRef="#ctx0" brushRef="#br1" timeOffset="73834">21021 11480 19314,'10'-47'775,"-1"-1"0,0 5 0,-2 6 224,-3 15-613,-2 4-4022,0 6 3826,-3 5 832,-2 3-949,-2 3-28,-5 5 219,-9 12-231,2 1-30,-3 9 0,0 2 3,0 5-1146,2 2 0,2 1 1134,4 0 2269,2 13-2263,9-19 0,13 13-5,1-14 5,13 7-6,1-16 23,3-5-17,2-4 39,15-5 0,-12-7 28,15-13-27,-26-1-12,3-11 50,-14 4 6,-3-5 6,-4-1-6,-2-3 11,-3-1 0,-1-2 23,-2 1 28,-3 1-23,-1 2 3198,-2 2-3209,-1 3 6,-2 3-29,-1 4-10,-1 4 16,-10 1-78,4 8-6,-8 0-3335,7 9 3301,0 3-1041,-1 5 1053,2 4-1840,0 1 1711,2 4-157,3 1-336,2 4-3461,4 18-5423,3-12 9517,4 8 0,1-26 0,1-6 0</inkml:trace>
  <inkml:trace contextRef="#ctx0" brushRef="#br1" timeOffset="74084">21994 11159 25253,'-40'-38'106,"1"1"1,2 2 0,5 14-34,6 30-12,1 8-14,2 12 1,1 6-1906,-6 13 1863,7-6 1,1 2-1832,2 17 1823,11-30 1,0 2-4,0 0 0,1 2-172,1 0 0,1 1 158,1 1 1,0 3-71,2 19 1,2 1-511,0-13 0,2 1 325,1 5 1,1 5 0,1-3-290,0-9 0,0-2 1,0-1-275,0 1 0,-1 0 0,0-1-708,1 15 0,-2-5-591,-6-18 1,-3-3-904,-9 26-460,-8-10 3437,0-13 1,9-17 0,5-8-1</inkml:trace>
  <inkml:trace contextRef="#ctx0" brushRef="#br1" timeOffset="74233">21402 12457 8903,'15'-42'1072,"0"0"1,0 0-1,7-17 1,-1 5-664,-5 22 0,0 3-368,2 0 1,0 0 235,1 1 1,1 2-46,0 1 1,1 0 1451,19-20-1278,-6 11 0,1 1-221,8-7-112,-12 12 0,2 0 128,10-4-139,-11 10 0,20-11-141,-15 12-100,0 1-297,-7 4-605,-12 8-629,-2 3 1710,1 1 0,-9 1 0,0 2 0</inkml:trace>
  <inkml:trace contextRef="#ctx0" brushRef="#br1" timeOffset="74892">23123 11185 17020,'0'-7'3607,"0"1"-2969,11-24 0,5-4-267,-3 10-128,7-17 1,2 4-65,-5 22-56,7-1-27,-3 9-29,2 2-28,3 2 11,14 7-50,-8 3 6,7 9 5,-15 4-634,-4 5 623,-4 5-5,-5 6-1,-5 22 1,-7-11-1721,-6 16 1715,-7-20 11,-4-2-291,-5-2 297,-3-4 38,-17 9 40,-7-4-636,2-3 653,2-11 467,20-11-416,2-4 15,4-3 1607,5-2-1623,5-2 337,4-2-348,4-1 849,1-1-843,5 0-12,3 0-39,7-2-11,6-2 23,22-2-68,-1 0-1094,18-1 1071,-8 2-16,5-1 23,2 0-43,-15 3 1,1-1-1,-10 1 0,0 0-11,10-1 0,0 1-59,16-2-33,-2-2-67,-4 0-90,-3-1-73,-5-2-168,-5-1-1563,12-10 371,-16 2-573,9-9-783,-20 3-953,-3-4 4022,0-8 0,-11 18 0,-2-2 0</inkml:trace>
  <inkml:trace contextRef="#ctx0" brushRef="#br1" timeOffset="75193">24228 10776 12993,'-31'-33'1077,"0"0"0,0-1 0,-13-12 0,3 6-632,13 20 0,2 4-1712,-2 0 0,0 1 1591,-2 2 1,0 2-42,-2 2 0,0 0 352,0 3 1,-2 1-437,-1 1 0,0 2-34,0 1 0,-1 1-717,-2 2 1,1 3 663,-1 0 0,0 3-20,0 3 1,0 2-407,-1 2 1,0 3 360,0 3 1,0 1-6,-2 5 0,2 1-17,-2 5 0,2 1 16,-3 5 0,2 1-33,-2 4 1,2 2-7,13-14 0,0 1 0,0 0-317,1 1 0,0 2 0,1-1 303,0 1 1,1 0 0,0 0 3,2 1 1,0-1 0,2 1-10,-9 17 0,4 0-3,2-4 1,5 3-55,9-7 1,3 1 0,4-2 59,2 5 0,6-2-139,7 14 1,8-4 155,5-20 0,5-6-9,4 0 1,4-2 128,4-2 0,3-2-126,5-3 0,1-2 0,4-3 0,1-1 14,3-3 1,2-3-5,-20-4 1,0-2-1,1 0-2,0-1 1,0 0 0,2-2 5,1-2 0,3 0 1,0-2-1,-2 1 20,1-1 1,-2-1 0,4-2 32,6-3 1,5-2-1,0-2 1,-7 0-21,-9 0 1,-6-1 0,2-1-10,11-6 1,1-2-1,-5-1 7,-2-5 0,-5-3 144,-2-2 0,-3-3-144,-4-1 0,-2-2-17,-3-2 0,-3-2-3,-3 0 1,-3-2-9,-3 0 0,-3-3-12,-7 4 0,-3-3 0,-2 1-14,-4-8 1,-4 1-8,-1 6 1,-3-1-1,-3 3-26,-10-3 1,-6 4-84,-2-1 0,-5 2-225,-4 3 0,-4 2-910,-3 2 0,-3 1 1263,10 11 0,-1 1 0,3 3 0,6 2 0,2 1 0,-1 2 0,0 0 0</inkml:trace>
  <inkml:trace contextRef="#ctx0" brushRef="#br1" timeOffset="100050">7796 11167 10898,'0'-6'3153,"0"1"-431,0 5-1843,-73-45-3207,39 37 2535,-12-14 1,-2 5 184,10 29-16,-4 6-35,-5 4-2677,-4 5 2465,23-11 0,0 1-12,-2 1 1,-1 1-420,-1 2 0,-1 1 383,-3 1 1,1 0-10,-3 2 1,-1 1-23,-1 1 1,-1 1-18,-2 1 1,-1 1-1,-2 2 1,-1 0-6,-2 2 0,0 0-366,-2 2 1,0 0 355,17-12 1,-1 0 0,-1 2 5,-12 8 0,-2 3 1,0-1-149,1 0 1,0-1 0,0 2 120,7-5 0,0 1 1,0 0-1,2-1-23,-4 4 0,2-1 0,4-1-14,-2 2 1,7-2-67,-4 14 1363,28-25-1464,9-5 1526,16-2-1706,0-7 1306,11-3-2168,5-12 347,-5-2-319,8-7-2801,0-10 3810,2-10 0,-10 12 1,-6-1-1</inkml:trace>
  <inkml:trace contextRef="#ctx0" brushRef="#br1" timeOffset="100291">6122 11791 10783,'-48'2'339,"1"-1"1,5-2 0,8 7 2388,10 45-2586,11-20 1,1 2-62,0 3 1,0 2-501,-1 11 0,1 0 436,4-10 0,1-2-12,2-3 1,3-2 356,8 23-368,3-19 1587,9 7-1609,0-20-6,6-2-5,3-5-34,5-2-55,4-6-96,4-2-325,-9-5 0,2-1-798,2-3 0,0-1-17,1 0 0,-2 0-5195,25-9 6344,-28 4 1,-15 4 0,-7 2-1</inkml:trace>
  <inkml:trace contextRef="#ctx0" brushRef="#br1" timeOffset="101508">3966 13567 13251,'8'-50'948,"1"0"1,0-1 0,-1 6 0,0 0 0,-1 9-232,1-3 609,-2 7-755,-1 8 360,-3 1-612,-1 11 137,-1 1-349,0 9 70,0 2-138,-2 5 392,0 4-319,-8 40-73,3-10-211,1-4 1,-1 1 171,-2 17-691,-2 3 658,1 6-503,4-30 1,1 1 509,-1 1 1,2 0-31,-1 1 0,0 0-31,1 1 1,1-1-43,0-1 0,1 0-162,0 29-29,2-7-44,5-9-106,3-9-113,7-7-1103,16-3-673,9-13 847,2-3-1800,3-15 1525,-11-8-167,1-7 55,2-5 348,-1-4 1063,0-2 488,-2-4-42,-1-2 182,-4-2 879,-2-1 258,-6 1 225,-3 1 127,-5 2 845,-4 5-872,-4 2 1238,-2-1-1721,-2 11 521,-2-1-1170,-1 13 2071,-2 2-2261,0 4 280,-4 4-258,0 0 780,-2 4-830,2-1 100,-2 4-262,3-4-45,-1 3-23,5-5-22,1 0 0,1-2 6,3 0 5,2-2 11,4 1 6,23-5-28,-6-2 0,18-5-5,-13-3-6,1-2 11,0-3-581,-1-2 586,-2-1 18,-2-3-7,-2 1 7,-3-3-50,-2 0 67,-4 0-1,-1-1 146,-1-19-96,-6 17 6,-1-13 1,-8 24 10,-2 4-5,-3 1-28,-2 4-23,1 1-39,-2 2 12,-1 1 638,-15 12-627,-1 9-12,-8 6-22,5 7 69,8-3-69,-8 16-28,3 8-3398,2 1 3370,9-2-146,11 1-597,7 1 329,4 0-287,5-21 1,3-3-341,8 4 72,12 9-633,-5-17-1317,5-3 40,5-3-1825,5-4 4840,12-4 0,-26-5 0,0-2 0</inkml:trace>
  <inkml:trace contextRef="#ctx0" brushRef="#br1" timeOffset="101896">5430 13605 8639,'13'-52'984,"0"0"0,-2 5 0,-2 6 2218,-7 11-2088,-3-2-666,-4 11 1171,-2-1-1339,-5 14 206,-1 2-346,-4 4 2156,-1 4-2217,-2 5-1,-2 4-5,0 7-11,-2 3-6,0 4 0,0 2-17,1 3-6,2 0-735,2 1 707,3 1 1,-2 10-23,8-10-2510,1 7 2488,7-16 27,3-3-39,3-3 1,4-4 5,4-2 23,3-4 16,3-4 12,14-6-1,-5-5 6,10-6 29,3-15 55,2-8-1716,-2-4 1711,-7 0 27,-16 11 2246,-3 0-2027,-2-11-146,-5 11 23,-2-7 28,-3 15 27,-2 4 7,0 4 5,0 5 413,-2 3-648,0 3-12,-6 9-22,0 2 3381,-4 8-3380,0 2-18,-1 4 12,0 1-6,0 4-62,0 12-33,5-8-56,1 9-544,5 0-1018,11 2-3287,2-1 2345,10-6-4354,-1-15 653,1-4 6356,-1-4 0,-10-7 0,-3-2 0</inkml:trace>
  <inkml:trace contextRef="#ctx0" brushRef="#br1" timeOffset="102132">6171 13306 17580,'5'-45'1215,"0"-1"1,-1 5 0,-1 6-268,-5 9-276,-2 4-123,-2 4-63,-3 3-150,-2 4-95,1 3-51,-2 4-44,-1 3-34,0 4-28,-2 2-11,1 6 24,0 3-46,-1 4-3324,0 3 3313,1 4-280,-6 21 254,11-15 0,0 1-17,1 0 0,0 1-8,1 4 0,2 0-40,1 24-236,2-28 0,1 1 248,1 3 0,0 1-43,2 2 1,1 1-56,0 3 0,2 1-830,1 1 0,2 0 583,1 0 1,1 1-579,1-3 0,1 3 1,-1-3-414,1 7 0,0-1-326,-1-8 0,-1 3 0,-1-3 1701,0 8 0,-3-5 0,0 4 0,-2-2 0</inkml:trace>
  <inkml:trace contextRef="#ctx0" brushRef="#br1" timeOffset="102287">5535 14849 10398,'3'-62'904,"0"0"1,4 9-1,3-2 1,1 4-661,4 0 0,3 2-129,-2 7 1,3-2 0,0 4-4,4-1 0,1 4-34,1 2 1,1 0 190,-1 3 0,0 1-233,-1 2 0,1 1-150,-1 1 0,0 1 122,-1 2 1,1-1 374,0 2 1,0 0-410,1 0 1,-1 0-23,2 1 1,-1 0 350,1 1 1,0 0-545,1 0 0,1 1-261,-1 0 1,1 1-597,0 0 1,0 0-1766,0 0 1,-1 1-4592,21-15 7454,-9 7 0,-19 11 0,-9 7 0</inkml:trace>
  <inkml:trace contextRef="#ctx0" brushRef="#br1" timeOffset="103438">7363 13108 11416,'9'-45'870,"0"0"0,0 4 0,-2 7 2753,-4 13-2945,-2 7 876,0 5-1503,-1 6 820,0 4-838,0 5-5,-1 4 6,0 5-6,-2 6-17,-1 5-311,-4 19 300,1-7-1013,-2 11 1002,2-12-117,-1-3 0,0 1 117,-4 12 772,3-12 0,0-2-756,-1-1 18,0-7 360,2-6-215,-2-6 1251,3-7-1324,-2-5 382,1-16-399,1-11-39,2-5-5,2-6-12,3 6 1126,1-3-1126,2-2 17,8-19-5,0 12-591,5-12 602,-2 17-6,2 3 6,-1 2 0,2 4-3115,0 4 3116,0 4-24,1 4-11,-1 4 6,0 3 161,0 4-178,0 2 0,0 3 399,-2 4-410,0 4 11,-2 5 3392,1 5-3386,3 17-29,1 10-10,6 15-655,-4-12 654,2-7-50,7-8 34,-4-9 16,9 1 6,27-14 45,-32-10 5,25-8 23,-41-17-6,-4 1-22,0-10 17,-4 6 33,-2-20-33,-1 9-1283,0-14 1272,-2 14-1,-1 0-11,0 3 497,-1-9-497,0 17-39,-1-6-22,2 25-29,0 2-28,1 11 1309,0 3-1426,2 4 25,1 4-277,3 2-145,0 2-174,3 2-197,1 0-1539,10 9 1393,-3-7 164,9 6-593,-2-11-343,4-3-112,3-2-3692,3-4 3294,2-2 1065,0-3 732,0-3 623,-3 0-45,-1-4 286,-4-2 1562,-4-4 432,-4-2 10,-4-3-206,-2 0-240,-3-2-287,-1 0 1011,0-7-1671,-4 6-124,0-4-89,-4 8-68,-1 2 2967,-2 1-3158,-2 4 870,-2 0-886,-9 4-241,0 4-28,-6 4-22,3 4-11,-1 4-34,-1 2 72,-4 12-100,5-5 6,-1 7-6,8-7-6,4 1 1,1 0-7,3-2 1,1 0 0,4-2-11,6 2 10,1-8 12,9 0 0,-2-9 12,4-1-12,1-3 11,14-5-11,-7-2 22,18-13-5,-21 3 17,6-9 10,-14 5 91,2-14-51,-8 7 11,0-8 6,-8 11 11,-2 1-6,0 2 7,-3 1-1,-3 2-17,-2 2 0,-3 1-22,-1 3-17,-2 3-17,-1 2-22,1 4-11,-1 2-62,-4 4 5,6 2-27,-3 4-51,7 3-89,2 2-130,1 2-223,2 1-331,2 2-459,1 0-627,3 1-1188,1 0-5484,3-1 7812,0-3 0,-4-8 0,0-3 0</inkml:trace>
  <inkml:trace contextRef="#ctx0" brushRef="#br1" timeOffset="103871">9148 12800 16762,'2'-7'4128,"0"1"-3361,-2 6-122,0 0-1223,13-70 1110,-10 45-311,3-15 0,-2 2 155,-10 25 174,-5 3-349,-6 6-21,-4 3-35,-5 6-3123,-5 5 3074,-4 6-18,7 1 1,0 2-1510,-16 11 1439,14-7 1,2 0-896,-10 12 887,5 2-274,4-1 257,7 1 0,6-1 1783,7-1-1811,5-4-5,4-3-23,6-5 22,4-5 2345,7-5-2339,3-5 45,6-4-28,2-6 5,3-5 12,2-7 17,0-6-1,1-5 7,1-4 1403,-3-5-1415,0-3 45,-3-2-17,-3-5 5,-3-3 12,-1-4-6,-3-5 1,-2-3-7,1-1 14,-8 18 1,1-1-565,-3 12 1,0 0 555,1-7 0,-1 1 185,3-18-89,-5 18 33,-2-3 22,-3 19 6,-1 5-28,-1 4 39,-1 4 93,-1 7-300,-1 7 0,0 7 6,-2 8 0,-5 21-18,2-5 1,-2 17-373,4-11 311,2 5-50,1 3-129,2 1-129,2 3-1234,4-18 0,1 0 613,5 18 358,-1-21 0,2-2-1121,8 5-985,2-7-2677,3-5 5427,3-4 0,-12-10 0,-1-2 0</inkml:trace>
  <inkml:trace contextRef="#ctx0" brushRef="#br1" timeOffset="104240">9941 12468 22510,'-51'10'416,"1"0"1,2 0-1,5 2-147,2 15-73,2 2-67,2 0-12,0 13-89,14-11 362,4 7-368,25 0-4015,18-13 3998,5 2 12,11-19 812,-6-8-807,18-11 7,4-11-7,-1-4-484,-6-8 484,-18 6 0,-3-4 6,-9 5 0,-2-1 23,8-18-26,-10 15 0,-2 0 42,3-15 12,-5 2 38,-2 2-1755,-4-6 1862,-4 17 2044,-6-1-2094,-4 18 126,-12 3-227,2 6 0,-7 1-6,6 6-28,0 5 614,1 5-636,0 6-17,-10 19 6,8-3 5,-7 16-11,10-9-11,2 3-59,6-11 0,2 2 1348,3 1 0,1 2-1558,1-1 0,2 0-646,4-2 0,2-2-659,13 12-398,5 0-2156,7-3-5008,1-4 8776,-2-6 1,-14-16-1,-5-7 1</inkml:trace>
  <inkml:trace contextRef="#ctx0" brushRef="#br1" timeOffset="104888">4051 14947 18832,'-40'34'101,"1"-1"0,1 2 0,5 1-34,15-1 0,3 2-298,-4 4 1,0 2 302,-3 4 1,-1 2-283,-2 5 1,-1 1 244,7-17 1,1 2 0,0-1-132,-2 2 0,1 1 1,-1 0 106,1 0 0,0 1 1,0 1-11,0-1 1,1 0 0,1 0-13,0-1 0,1 0 0,0 0-37,-4 17 0,1 2-159,9-13 0,0 2 0,3-3-737,1 3 0,4-1 134,3 8 1,7-4-2070,22 0-2570,19-13-359,4-14 5808,0-9 0,-23-10 0,-12-4 0</inkml:trace>
  <inkml:trace contextRef="#ctx0" brushRef="#br1" timeOffset="106542">4904 15588 23954,'15'-30'84,"-2"8"-62,-26 63-16,5-7 16,-1 0-11,1 3-666,1 0 650,0 1-1,0 18-5,1-15 5,0 11-22,3-21 28,-1-6-11,2-3 172,0-7-167,2-3 23,-1-6 6,1-2 5,0-4 5,1-4 512,5-11-506,7-13-3420,1-5 3404,5-6 5,-3 6-1061,3-2 1066,-1 0-236,11-17 248,-7 14-12,6-9 12,-2 9-39,-7 13 5,5-4-11,-10 15 0,-1 4-22,0 4-1,1 2 2725,0 3-2736,2 4 1490,1 3-1613,10 14 73,-7-1-28,5 9 182,-8-5-221,-2 0-247,4 11 152,-4-10-6,4 6 0,-4-13-10,2-3 32,3-2-17,1-4-285,12-3 280,-7-6 45,8-3 61,-9-5 62,1-4 56,0-3 45,1-4 123,13-13-763,-9 4 763,9-11 5,-15 10 40,0-3 197,4-13-147,-9 14-1118,3-6 1202,-13 20-11,-4 7-39,-3 4 893,-2 5-1062,-15 20-66,2-1-23,-14 19-1171,3-5 1149,0 3 0,-1-1 487,-1 10-521,9-12 6,2 6 0,11-17 5,5-3 17,4-4 12,5-2 66,24-5-50,-9-7 1271,17-5-1243,0-15 6,-10 2 226,12-9-210,-14 4 147,10-15-68,-12 7-935,4-13 957,-16 12 34,-5 0 179,-3-10-173,-4 12-17,-5-6-11,-4 17-40,-4 2 23,-14 2-112,2 7-17,-11 2 5,5 6-33,-2 5-5,2 2-23,-1 4-56,2 3-45,4 1-124,2 2-206,3 1-381,3 1-700,3 2-2000,4 0-5808,2-1 9450,3-3 0,1-7 0,0-4 0</inkml:trace>
  <inkml:trace contextRef="#ctx0" brushRef="#br1" timeOffset="107508">7081 15343 16109,'25'-54'843,"1"1"1,-3 4 0,-4 6-273,-7 4-44,-3 4-28,-1 5 1245,-4 4-948,-1 0-1,-3 11-549,-3 1 243,-7 10-450,-2 7-5,-8 6-6,-1 7 34,-5 7-40,-2 6-28,-3 6 1,0 5-18,-1 5-5,0 4-5,0 4-1590,10-12 0,0 1 1572,6-8 1,0-1-26,-4 11 1,2 0-641,-2 15 458,7-5-89,6-7-291,13 2 291,7-18 5,10-2-44,5-20-57,3-6 435,3-8-636,3-10 1,2-5 335,12-10 1159,-9 4 1,-1-3-1065,6-12 118,-23 20 0,-1-2 25,0-1 0,-2 0 31,1-1 0,-1-1 25,-2 0 0,1-2 33,7-13 1,0-1 8,-7 9 0,-1 0 19,7-12 1,-2 0 25,-7 12 0,-1 0 19,0 0 0,0-1 42,1 1 1,-1-1 30,0 1 0,0 1 39,-1 1 1,1 0 22,-1 1 0,0 1 243,12-25-22,-3 5-5,-3 6-11,-5 8-18,-2 7 680,-6 9-803,-2 8-67,-4 6-50,-1 4-29,-4 7-5,-3 5 1238,-5 9-1299,-3 6-23,-4 7-17,-1 5-17,0 3-11,5-9 1,1 0-751,-7 19 736,7-17 0,0 1 3,-3 15-17,2 0-11,2 0-5,3-2-6,3-4 16,2-3 1,3-6-1,10 3 12,0-15-6,8 1-5,8-17 22,-5-5 6,8-7-6,-7-6 5,0-6-5,2-3 23,1-5-12,0-2 11,0-3-532,1 0 522,-2-1-789,0 0 811,-3 1 0,0 2-1,-2 4-633,-1 3 634,-2 4-6,-3 5-6,-4 4-11,-2 4 6,-3 3 458,-2 3-447,-1 4 1521,-3 13-1527,-3 12-22,-1 2 797,-2 4-813,2 2 16,3-10-6,1 7 23,3-15-28,4-1 11,3-4 5,5-3 6,2-3-11,2-4 0,11-5 17,-6-5-6,8-4 12,-8-6 5,0-3-11,0-2 39,0-3 11,-1-1 22,0-1 24,-2-2 38,-1 2 23,-2-1 11,-2 2 5,-2 2-16,-2 3-1,-3 4-27,-1 4-17,-2 3-45,-2 4-17,-1 2-50,-2 5-1,-3 2-4,-3 7-1,-2 1-3431,0 2 3403,0 2-479,1 1 412,2 0-45,2-1-72,2-1-102,1 0-1668,6 7 739,0-10-662,5 2-1668,0-13 3562,2-2 0,-4-1 0,-1 0 0</inkml:trace>
  <inkml:trace contextRef="#ctx0" brushRef="#br1" timeOffset="107675">8522 14589 19171,'-3'-3'4273,"1"0"-6150,2 3-631,-38 49 2508,29-22 0,-11 0 0,2-1 0,18-11 0</inkml:trace>
  <inkml:trace contextRef="#ctx0" brushRef="#br1" timeOffset="108392">8645 15323 20263,'0'-5'3976,"0"2"-3309,0 3-432,19-62-601,-9 35 447,2-11 1,2-1-516,-2 10 529,1-4 6,2-5-12,2-6-5,3-4-22,-2 7 0,0-2-32,-4 9 1,1-2-537,6-15 1,4-7-1,-3 6 539,-5 10 1,-1 1-8,2-2 0,0-2 1,-1 3 90,-4 6 1,-2 4-524,4-13 546,-2-1-2108,-10 28 2058,-3 6 336,-2 6-404,-2 4 1149,-9 14-1154,-2 3-11,-18 33-6,9-8-217,8-11 0,1 1 217,-6 18-22,1 3 16,4 1-16,2 3-6,3 0-20,6-17 1,1 1-60,0 18 29,2-21 0,2-1-135,5 10-67,4-5-107,5-3-89,4-5-107,5-6-72,2-5-1522,5-5 1382,2-6-1,4-5 1,0-6 112,4-6 184,-1-5 281,-9-2 0,-1-1-1233,16-12 1499,-15 9 0,0-2 302,7-11 0,0-1 251,10-8-220,-6 2 0,0-1 499,3-3-359,-6 2 923,-13 11-929,-18 16 1227,-5 5-1221,-18 5 2588,-17 14-2930,-8 2 245,-11 14-267,8-4 241,13-4 0,0 0-336,-14 10-51,16-9 0,3-1 6,-1 6-3021,5-2 3004,8-1-410,7-3 393,4-4 176,10 1-159,2-9-6,9 0-5,1-8-11,4-4 586,16-10-553,-6-1-6,11-8 1,-12 3 0,-1-2 22,1-3 333,-2-4-350,0-5 6,0-6 2,-9 5 1,0-3-475,-5 8 0,1-1 474,4-12 1,-1-2-951,-6 11 0,-1 0 970,1-1 1,-1 0 10,0 0 0,-1 0 879,-1 2 1,0-2-684,4-19 1,-1 1-158,-7 23 1,0 0 2,4-15 1,-3 5 81,-6 12-17,-1 7 63,-1 7-74,-2 4 868,0 5-919,-5 2-78,-1 6 3260,-2 5-3265,0 7-18,-4 6 51,-1 9-34,-2 7-11,3-1 0,0 2-568,2-6 1,0 1 544,-3 13 1,-1 1-14,4-10 0,0 1-1594,-4 20 1,1 1 1452,3-13 1,1-1-107,-3 14 1,2 1-1342,5-5 1,2-2 581,2-13 1,0-1-265,4 10 1,2-1 1305,2-13 0,1-5 0,3 5 0,1-4 0</inkml:trace>
  <inkml:trace contextRef="#ctx0" brushRef="#br1" timeOffset="109769">6011 16928 12928,'4'-45'588,"-1"0"0,0 4 0,-1 9 2325,-2 21-2611,0 3 1320,0 4-1527,0 2 804,0 1-899,0 6 3414,-1 2-3386,-2 9 17,-5 22-56,-1-1-369,-5 20 380,0-9-1299,-3 5 1282,-2 2 0,-2 2 0,1 0-5,-1-2 11,2-2-12,0-6 18,-2 6 5,7-21 28,1 1 61,8-23-22,3-6 17,1-17-50,2-4-34,3-17 34,4 1-793,2-7 832,2-4 44,-3 9 1,0-2 27,6-21-67,-5 20 1,0-4 407,5-14 0,2-3-290,4 1 1,0 0-141,-1 0 0,0 2-12,1 10 1,-2 8 34,-3 12-23,-4 8-12,-1 6-4,-3 7-35,0 3 23,0 7-11,1 5-6,1 9 6,3 6-17,0 5 489,3 6-495,0 5 6,1 4-78,0 3-1532,-1 2 1319,1 2-191,-2 0-1217,0 2 528,-1-2-1227,-1 0-189,-1-2-1485,-1-1 4072,0 1 0,-6-23 0,0-3 0</inkml:trace>
  <inkml:trace contextRef="#ctx0" brushRef="#br1" timeOffset="109968">5942 17196 18324,'-2'-2'2941,"0"0"-7643,2 2 4618,64-65-107,-31 42 564,10-15 1,2 2-934,0 18-437,5 0-813,5-1 1810,-8 5 0,-1 0 0,-5 1 0,-10 4 0,0 0 0</inkml:trace>
  <inkml:trace contextRef="#ctx0" brushRef="#br1" timeOffset="110257">6964 16645 17434,'-2'-2'4212,"0"0"-739,2 2-3417,-60 8-505,42 0 463,-15-3 0,3 5 217,24 11-231,4 5 80,0 1-75,3 0 7,3-7-35,8 11-66,15 15-163,-5-9 179,9 7-50,-15-22-23,-1-1-5,-3 1-39,-3-2-12,-3 0-27,-4-1-51,-5-2-370,-10 4 197,-1-6-1111,-17 4 254,10-13-578,-7 0-644,8-6-705,1-3-891,1-3 1866,2-5 2262,3 1 0,2 0 0,6 4 0,3 3 0</inkml:trace>
  <inkml:trace contextRef="#ctx0" brushRef="#br1" timeOffset="110417">6752 16810 19746,'7'-42'745,"1"1"0,-1 2 0,-2 11-286,-4 23 285,0 3-218,-1 1-163,0 6-134,0 2 49,-2 6-138,-1 2 247,-9 15-347,1-4-40,-6 12-1952,3-6 1901,-2 2-2857,0 3 2578,-2 2-359,0 2-795,1-1-8347,-2 14 9009,9-20 0,0-1 1,8-24-1</inkml:trace>
  <inkml:trace contextRef="#ctx0" brushRef="#br1" timeOffset="110939">7363 16508 22358,'-33'-46'168,"5"11"1489,21 47-1651,3 1 5,0 7 628,2-5-639,2 7 0,4-6 0,4 1 5,3-1-16,4 1-2688,4 0 2705,3 0-519,2-1 502,4 0-398,12 8 376,-10-6-61,8 7-68,-12 0 44,-11-5 2547,-2 6-2838,-17 0-313,-15 3 139,-3-1 1556,-11-2-1891,4-9-79,-1-4-274,1-2-325,0-5-4167,-6-4-1646,10-6 4839,-5-4 2570,9-15 0,8 2 0,-1-12-1885,10 4 1885,2-3 0,4-3 0,3 0 2761,3 2-45,4 1 1917,0 5 1450,12-20-5081,-11 23-101,8-14-93,-15 27 3317,-1 2-3486,-3 3-107,0 2 520,-1 2-950,-4 6 4,-1 1-5,-4 7-23,-2 1-10,0 3-3421,-2 3 3375,1 4-643,-1 2 593,-1 3-2105,1 1 1931,-1 2-2106,3 2 0,0 1-3842,-2 11 6150,2-6 0,2-3 0,3-14 0,2-1 0</inkml:trace>
  <inkml:trace contextRef="#ctx0" brushRef="#br1" timeOffset="111293">7895 16423 22448,'-44'31'58,"-1"-1"0,4-3 0,9-2 1550,20-5-1619,3 0 16,3 0 597,3-2-602,4 4-28,4-7 22,5 3 322,3-10-328,4-2-4,4-4-7,4-1 1054,3-2-1076,18-8 28,-10 0-880,9-7 880,-16 3 34,-3-2-265,4-8 259,-12 4 34,2-8 100,-13-2-22,-3 6-16,-4-9-2991,-4 10 2996,-3-1 72,-9-6-117,1 8 91,-7-2-124,1 11-6,-3 3-17,-4 3-11,-4 3-61,-13 3-23,13 4 2920,-8 2-4287,16 8-745,11-2-7635,3 4 9809,10-6 0,0-5 0,0-2 0</inkml:trace>
  <inkml:trace contextRef="#ctx0" brushRef="#br1" timeOffset="111983">8578 16137 17602,'0'-5'4145,"0"2"-1199,0 3-2834,-73 8-84,45 8-164,-16-4 1,2 3 141,19 19-1671,1 2 1643,1 2-6,2 1-430,3 0 363,4-1-2691,6-2 2523,2-2-544,16 7 264,1-14-195,14 4-147,1-16-314,5-5-139,4-3-482,5-4-435,-9-5 1,2-1-1748,19-5 3033,-17 0 0,-1-1-151,14-10 1047,-1-4 986,-1-2 476,-4-4 672,-4-1 169,-5-2 33,-4-2-242,-6 1-391,-4 0-325,-4 0-291,-3 1-174,-3 1-134,-2 3-84,-2 0-68,-2 5 540,-2 2-231,-1 1 1583,-1 9-2155,-1 1 3221,-3 7-3411,0 3 833,-7 7-889,2 1 5,-4 7-33,2 0-11,0 3-1,1 2-5,0 3-39,0 12-34,4-6-56,1 8-95,3-9-173,4-1-303,3 1-499,3-1-940,4-2-3144,1-3-4143,0-4 9426,0-5 0,-7-6 0,-3-4 0</inkml:trace>
  <inkml:trace contextRef="#ctx0" brushRef="#br1" timeOffset="112151">9289 15965 21788,'-42'-17'125,"0"-1"0,3 1 1,8 6-182,14 14 775,4 2-1111,3 4-70,6 2-1309,1 2-2777,8 1 4548,3 3 0,-2-8 0,2 0 0</inkml:trace>
  <inkml:trace contextRef="#ctx0" brushRef="#br1" timeOffset="112778">9737 16036 20453,'-2'-4'3770,"1"1"-2056,1 3-1585,-65-28-3521,37 24 3426,-11-9 0,-1 4 27,15 20 978,-2 3-1005,-1 4-29,-11 14 6,11-5-5,-6 11 551,15-11-585,-1 10 6,9-9-372,1 3 360,9-12 1,5-4-1,3-2 1,6-3 21,4-3-16,4-4 1844,3-1-1838,16-9 10,-9-1 7,11-8-18,-1-8 46,-9 3 5,7-8-271,-14 6 288,-4-1 22,-3-2 17,-4-1 6,-4-3 201,-2 1-190,-3 0 22,-1 3 34,-2 4 28,-1 5-34,-1 4 260,0 5-322,-3 5-44,-2 2-11,-4 4-6,-1 4-23,-3 4 1,-1 4 11,0 1-23,1 2 12,3 0 249,2 1-255,4 0 23,2-2-1,5-2-39,3-1 17,4-4-11,6-2 0,4-2 39,5-4-28,4-1-11,4-3-29,24-8-275,-12-2 309,-13 3 1,-1-1-1333,12-8 1299,-1-2-2787,11-15 2843,-16 7 0,5-12-108,-20 8 103,-5-2 16,-3-3-543,-5-2 527,-4-2-1,-2-2 0,-4-4 11,-3-1 6,-4-4-16,-3-1 4,-3 1 18,-1 2 11,-1 5 11,1 5 11,1 6-22,2 6 834,2 6-795,3 5-16,1 6 2914,2 4-2965,0 4 143,2 3-154,0 5 1240,1 13-1246,0 4 5,-1 14-1194,2 1 1189,-1 7 0,1 6-17,1 6 12,1 4-23,1 1-17,2 1-22,1-2-2589,0-1 2466,1-2-130,1-1-189,2-4-214,1-5-572,4-4-245,0-7-986,3-6 2526,2-5 0,-9-12 0,-1-4 0</inkml:trace>
  <inkml:trace contextRef="#ctx0" brushRef="#br1" timeOffset="112967">10231 15730 16123,'-9'-2'3926,"2"0"-1725,7 2-1333,0 0-1204,-29-13-236,34 12-408,-16-10-717,44 14-854,5 0 2551,7-1 0,-21-1 0,0-1 0</inkml:trace>
  <inkml:trace contextRef="#ctx0" brushRef="#br1" timeOffset="113325">10689 15615 25802,'-41'5'93,"-1"1"1,4-2-1,8 3-53,22 6 4,2 4-27,9 1 11,3-2-22,9-3-6,2-6-6,2-1 1,4-3 21,11-2-10,-7-4-17,19-7 11,-21 0 28,21-21 5,-25 12-10,7-14 72,-17 0-39,-5 8 17,-1-9 28,-4 10-1,-4 1 102,-8-2 11,-10 7-118,-3 4 0,-5 8-44,4 7 16,-3 3-11,0 3-17,1 5-17,0 2-5,2 3-17,-8 14 6,5 4-29,3 2-10,10-1-146,12 2-258,16 2 45,3 0-151,14-6-1300,17-5-14,-18-17 0,1-1-536,0 1 0,2-3 2393,5-1 0,-4-3 0,-6-2 0,1-1 0</inkml:trace>
  <inkml:trace contextRef="#ctx0" brushRef="#br1" timeOffset="113724">11409 15668 18683,'5'-10'4672,"-2"3"-4230,7-21 0,-1-5-5396,-4 3 5231,5-9 1,-2 1 158,-14 10 1281,-6 5-1319,-28 3-264,4 10-64,-3 6 0,-2 3 462,-12 7-518,18 0 0,0 1 20,-12 10-17,6 3-17,7 4-12,8-1-2131,7 11 2138,9-9 2127,18 17-2117,6-24 1,15 5-23,-3-17-2143,6-3 2137,3-2 1,3-2 111,3-2-109,-9-3 1,0-1 7,19-6 12,-18 3 0,2-2 11,7-10 1,-1-2 1815,9-11-1794,-8-2 1,-3-3-768,-12-6 759,-12 14 0,-2-1 26,-2-18 21,-4-4 1,-4-2 0,-4-3 5,-4 18 1,-2 0-1673,-6-17 1653,2 21 0,-1 3-260,-9-5 347,-1 7-23,-1 6 11,2 6 556,-4 3-634,8 7-28,1 3 1949,8 7-1955,3 2 2912,0 4-2917,1 5-17,0 7-6,2 6 29,0 5-34,3 7-51,6 9 0,3 4-301,-4-15 1,1 0 312,7 23 0,1-1-20,-4-19 0,0-2-48,0 1 0,2 1-356,-1-1 0,2 2-234,6 13 0,1 1 63,-6-14 1,1-1-957,4 10 1,-1-1-1385,5 8 2985,-3-1 0,-9-25 0,-4-4 0</inkml:trace>
  <inkml:trace contextRef="#ctx0" brushRef="#br1" timeOffset="113978">11970 14837 16647,'-22'-37'367,"-1"0"0,1 1 0,-8-14 0,8 9 1309,16 15-1290,9 4 1268,4 8-1435,14 4-135,0 11 969,10 7-991,-2 7 2569,4 8-2603,3 7-11,4 7-14,-8-4 0,1 4-503,-7-8 0,1 3 486,8 12 0,0 2-11,-10-9 0,-2 1-9,0 4 1,-1 1-26,-1 2 0,-3 2-59,-2 1 1,-2 1-96,-2 1 0,-4 1-185,-2 0 1,-4 1-326,-4-2 1,-5-1-992,-4 0 0,-4-1 1215,-10 5 1,-2-4 0,-2 4 0,-5-5-1</inkml:trace>
  <inkml:trace contextRef="#ctx0" brushRef="#br2" timeOffset="154896">6895 5314 0,'54'-3'0,"0"-1"0,-1 1 0,1 0 0,3-1 0,-2 1 0,3 0 0,-1-1 0,2 1 0,1-1 0,-3 0 0,1 1 0,-3 0 0,5-1 185,-10 1 0,5 0 0,1 0 1,0-1-1,-3 1-15,1 0 0,-3 0 1,1 0-1,6-1-65,-8 1 0,2 0 1,4 0-1,1-1 1,2 1-1,-1-1 1,1 1 35,-3 0 1,1-1 0,1 1-1,1-1 1,0 0 0,-1 1-1,-1-1 1,-1 1-38,0 0 0,-1 0 1,-1-1-1,-1 1 1,2 0-1,1 0 0,4-1 9,-6 1 0,4-1 1,3 1-1,1-1 1,0 0-1,0 0 1,-1 1-1,-2-1 1,-4 1-1,-4 0-3,14-1 0,-5 1 0,-4-1 0,1 1 0,3 0-16,-6-1 1,3 1 0,1-1 0,1 1 0,-1-1 0,-2 1 0,-2-1-58,6 1 1,-3 0 0,-1 0 0,0 0 0,1-1-2,1 1 1,0 0 0,0 0 0,1-1 0,-1 1-1,2 0 0,-1 1 1,0-1-1,0 0 0,1 0-2,0 1 0,0-1 0,1 0 0,-1 1 0,0-1 0,1 1 1,0 0 0,-1-1 0,1 1 0,0 0-3,0 0 1,1-1-1,-1 1 1,1 0-1,-1 0-8,1 0 1,-1-1 0,1 1 0,0 0 0,-1 0-2,1 0 0,1 0 1,-1 0-1,0 0 0,0-1 19,0 2 1,1-1 0,-1 0 0,1 0-1,-1 0-6,1 0 0,-1 0 0,1 0 0,0 1 0,-1-1-4,1 0 1,0 1 0,-1-1 0,1 0-1,0 1-25,0-1 0,-1 1 1,1-1-1,0 1 0,-1-1-6,1 1 1,-1 0 0,0-1 0,0 1 0,0 0-2,0 0 1,1-1 0,-1 1 0,0 0-1,0 0-5,-1 0 0,1 0 0,-1 0 0,1 0 1,-1 0-8,0 0 0,0 1 1,-1-1-1,1 0 0,-1 0 1,0 1 1,1-1 0,-1 0-1,0 1 1,-1-1-8,0 0 1,-2 1 0,1-1 0,1 1 0,3-1-16,-7 1 0,4 0 0,1 0 0,1-1 0,0 1 0,-2 0 1,-3 0-8,8 0 1,-3-1-1,-1 1 1,0 0-1,4 0-9,-10 0 0,3 0 0,1 0 0,0 0 0,-1 0 0,-2 1 0,-3-1-117,16 0 1,-5 1 0,-2 0 0,1 0-128,-2 0 0,0 0 0,0 0 0,1 0 281,3 1 0,2 0 0,-3 0 1,-6 0-1,-10-1 0,-5 0 0,-1 0 1,19 2-1,-1-1 0</inkml:trace>
  <inkml:trace contextRef="#ctx0" brushRef="#br2" timeOffset="156333">19519 4827 14610,'14'-42'844,"0"1"0,0 0 0,-1 9-463,-5 20 747,0 0-966,-6 8 175,0 2-354,-1 1 173,0 4-89,-1 3 476,0 7-498,-3 6 16,-4 22-38,-3-5-280,-4 18 263,2-10-1118,-1 1 1106,0 2-5,2-1-12,-1 1-21,3-2-2972,1-2 2904,3-2-179,3 11-89,5-14 128,5 7-90,6-19-168,4-3-11,5-3-1585,10-6 0,4-2 963,3-1 628,-3-2 1,0-3-450,-6-8 108,1-2 2330,-2-3-1917,-1-4 215,0-1 211,-1-2 123,-3-2 74,-2-1 100,-4-2 106,-5-2 651,-1-10-376,-6 7 139,-2-8 114,-4 13 94,-1 1 970,-2 3-1031,0 2 764,-3 1-972,1 4 293,-1 0-522,1 3-102,0 2-128,1 0-133,1 3-49,2-1-26,-1 4-10,2 1-49,2 4 5,1 0 24,7 6 6,-1-3 3,3 3-66,-2-6 87,4 3-10,-3-6 78,2 1 116,-1-4-54,-3-3-15,3-2 19,-4-3-33,1-3-37,-2-2-20,1-1-23,-2-2-18,-1-1-16,-2-1 45,0-6-31,-4-2 2,-4-4 5,-4 2-68,-1 9 12,-2 5 24,3 6 0,0 2 10,0 2 30,-8 5 2,5 1 25,-6 5-6,6 1-35,2 4-35,0 1-36,-3 12-16,4-6-34,-1 9-37,5-9-25,2 0-25,1 0 26,0 1 13,2-2-3398,3 0 3383,2-1-539,2-2 511,3-2-18,2-2-7,3-2-78,3-3-103,4-1 19,3-3 63,2-2 59,5 0 53,2-4 5,1-2 3139,-1-3-3055,-2-5 99,-5-2 121,1-15-34,-11 5-2472,0-19 2493,-14 18-8,0-7 5,-5 12 3,-1 3-1,-2 2-42,-2 2 32,-2 1 1,2 2-23,0 2 3370,1 2-3466,1 3-55,1 1 21,2 1-9,0 1 106,1 8-85,2-1-3,2 9-5,2-1-8,4 1 12,2 3-29,3-1 19,0 3-59,2-1 200,1 1 0,-2-1 118,1 0-13,-2-1-2,0-3 29,-2-2 4,-1-3 59,-3-2-92,-1-3 111,-1-2 109,1-2 70,-2-4 307,3-2-134,-3-4-278,2-3-104,0-2-53,0-4-138,0-2-3453,1-1 3158,1 0-321,0-1 131,0 1 280,1 0 103,3-5-16,-4 6 59,1-4-8,-2 3-36,-4 9-61,0-2-113,-2 8 3039,-2 3-3113,1 0-374,1 6-491,0 2-711,3 5-937,0 1-1015,2 2-1436,3-1 5152,3 3 0,-6-8 1,-1 1-1</inkml:trace>
  <inkml:trace contextRef="#ctx0" brushRef="#br2" timeOffset="156912">21033 5245 22930,'41'-28'350,"-6"6"-200,-20 16 260,0 2-111,-1-3-135,0 1-1,-1-1-53,-2 0 159,2-6-255,-6 3-100,1-5-250,-6 3-158,-1 0 27,-1 0-55,0-1 26,-2 1-41,-2 1 74,-2 1 202,-3 1 227,-1 2 270,-2 1 110,0 2 132,1 1 80,-5 2 62,5 1 72,-4 3-14,6 2-218,1 3-240,0 2-157,1 2-157,1 2-111,1 2-120,0 2-91,2 0-157,0 1 64,2 2 92,0 1 46,2 11 29,1-8 24,3 8 35,3-12 39,3-2 106,1-3 91,4-2 112,0-2 92,3-3 112,0-1 65,2-3 79,2-2 21,2-2-10,3 0-36,1-4 48,15-5-26,-13-3-83,8-7-72,-17-2-189,-3-4-123,-2-4-98,-2-4-1417,0-3 1286,-1-4-71,-1-1 17,0-3 31,0-1 117,-1 0-2875,-1 1 2990,-2 0 38,-1 2-150,-2 2 198,0 3 36,-2 3 41,-1 3 45,-1 4-1896,0 4 1921,-1 3 572,-1 3-605,0 3-10,0 4-15,0 2 2155,0 3-2240,0 1 164,0 2-199,-1 8 121,-3 2 49,-2 10-2,-3 1 23,-2 6 3,-1 5-20,-2 5-3,0 4-23,-1 5-1981,1 3 1775,1 4-1054,3 1 909,2 3-1476,4 0 1207,3 0-201,7 0 599,5-1-2291,10-1-1666,8-1 4043,-9-23 0,0-3 0,2 3 0,1-2 0</inkml:trace>
  <inkml:trace contextRef="#ctx0" brushRef="#br2" timeOffset="157579">22981 4840 12527,'-42'12'129,"0"0"0,-7 12 0,10 3-89,16 7-38,6-8 1,2 2 2395,1 15-2370,7-11 22,1 8 34,9-16 269,9 8 960,4-10-918,9 5 41,0-13 67,4-3-124,2-3 185,1-3 44,0-4 49,-3-3 1946,-2-3-1915,-5-5-85,-3-4-204,-4-2 3,-2-14-428,-6 5-123,-2-9-43,-4 10-64,-5-12-135,-5 3-33,-1 1 71,-3 8 1045,4 12-896,-3 1-565,1 5-577,2 4 1413,0 16 1,6-9 0,-1 8 0</inkml:trace>
  <inkml:trace contextRef="#ctx0" brushRef="#br2" timeOffset="158882">5504 8023 11983,'47'-6'425,"0"0"1,0 0-1,-1 0 1,0 1-1,-2-1-2955,10-1 0,-1 0 2744,2 0 1,4 0-33,1-1 0,4-1 1,-2 1-467,-11 1 0,-2 0 0,2 0 339,-2 0 0,3 0 1,1 0-1,0-1-43,5 0 0,2-1 0,-1 1 0,-3 0 63,7-2 0,-2 2 0,3-2-43,-16 3 0,3 0 1,0 0-1,1-1 0,0 1 25,4 0 1,2-1 0,0 1 0,-2-1 0,-1 1-282,2 0 1,-2 0 0,-1 1 0,4-1 254,0 0 0,4-1 1,0 1-1,0-1 0,-4 2 12,-1-1 1,-3 1-1,0 0 1,0 0 1,2 0 0,0 0 1,1-1-1,-1 1 1,1 0 1,1 0 0,-1 0 0,1 0 3,0 0 0,1 0 0,-1 0 0,1 0 0,-1 1 0,-1-1 0,2 0 0,4 0 16,-8 1 0,3 0 1,3-1-1,0 1 0,-2-1 1,-2 1-45,-1 0 1,-2 1 0,-1-1 0,0 0 0,4 1-13,0-1 0,4-1 0,1 1 0,0 0 0,-2 0 0,-3 0 4,-3 1 0,-3 0 0,-1 0 0,-1 0 0,1 1-7,1-1 1,0 0 0,0 0 0,0 0 0,0 0 23,-1 1 1,-1-1 0,1 1 0,2-1 0,4 0-1,-2 0 1,5 0 0,4 0 0,1-1-1,1 1 1,-2-1 0,-2 1 0,-4 0-44,9-1 0,-5 1 1,-2 0-1,3 0 0,4-1 5,-10 1 1,5 0 0,3 0 0,1-1 0,-1 1 0,-2 0 0,-3 0-1,-4 0-9,1 0 1,-3 1 0,-4-1 0,0 1 0,1 0 25,2-1 1,0 1 0,-1-1 0,1 1 0,0-1 4,0 1 1,0 0 0,0-1 0,0 1 0,0-1-27,0 1 1,0-1-1,0 0 1,0 1-1,0-1-29,0 1 0,1-1 0,-1 0 0,1 1 0,-1-1 26,1 1 1,-1-1-1,1 0 1,0 1 0,-1-1-4,0 1 0,0-1 0,0 1 0,1-1 0,3 0 14,-5 1 1,3-1 0,2 1-1,1-1 1,-1 0 0,-1 1-1,-2-1-12,7 1 0,-2-1 1,-2 0-1,2 1 1,2-1 1,1 0 1,4 0 0,0 0 0,0-1 0,-1 1-1,-5 1-1,-3-1 0,-4 1 1,-1 0-1,0 0 1,0 0 28,0 0 0,1 0 0,-1 0 0,1 0 0,-1 0-25,0 0 0,0 0 1,1 0-1,-1 1 0,0-1 2,11-1 0,-1 0 0,2 1 0,3-1 72,-10 1 0,4-1 1,1 1-1,0-1 0,-2 0 1,-2 1-7,-1-1 1,-4 1-1,0 0 1,1 0-1,2-1-12,0 1 0,2-1 0,2 0 1,0 0-1,-3 1 0,-3-1 28,6 0 0,-3 0 0,-1 0 1,-1 0-30,1 0 0,-1 0 0,-1 0 0,1 0-1,-2 0 0,0 0 0,0 0 0,0 0 32,-2 1 1,-1-1-1,1 0 1,-1 0 21,15-1 1,-2 0-1,1 0-120,-2 0 0,-1 1 0,0-1-4,-4 0 0,-1 1 0,5-1-2,-6 1 1,5-2-1,2 1 1,-1 0-1,-6 1-43,8-2 0,-6 2 0,5-1 53,-10 0 0,4 0 0,1 0 1,-3 1-1,-6 0-27,18-2 0,-8 1-3,1 0 0,-2 0-4,-3 0 1,-1 1 162,-3-1 0,-2 1-238,-3 0 0,-1 1 438,-2-1 0,-2 1-369,-4-1 0,1 1 716,6 0 1,-1 0-458,15-1-41,-17 2 0,-3 1-79,-4 0-490,2 0 1000,-17 4-7487,-6-1 6744,-2 3 1,-5-3 0,-1 0 0</inkml:trace>
  <inkml:trace contextRef="#ctx0" brushRef="#br2" timeOffset="160338">21000 6686 9015,'8'-48'1336,"0"0"0,-1 5 0,-1 6-371,-3 11-174,-1 6 1452,-2-1-1812,0 9 265,0 0-549,0 8 123,0 2-257,0 1 720,0 8-688,0 1 42,0 21-54,-1-5 5,-3 29-680,-1-16 646,-1 14 6,0-12-7,0 2-24,-2 1 126,1 2-34,-1-2 124,2 0-38,0-2-224,2 12 60,1-16-72,2 5-392,4-13 55,0-12-47,4 0-343,6-11 828,-2-3 218,5-6 277,0-2 84,0-5-33,2-1 130,0-1 90,0-1-8,0-1 168,-1-1-574,4-6-368,-7 5 28,2-3 153,-9 9-37,-1 1 32,-2 3-83,-2 1-76,-1 2-94,-1 0-205,0 3-212,0 0 81,5 2 508,0 0 70,5 1 2,3 0 153,4 0 60,4-2 203,4 1 2,3-1 36,3-2-413,2-1-308,1-2 355,0-2-35,-2-1 42,-2-2-29,-2-1-64,-4-2-85,-3-2-85,-5-1-104,-5 0-154,-4 0-134,-4 1-183,-2 1-138,-5 0 160,-1 1-178,-5 2 273,0 1 133,0 2 207,-1 0 121,0 3 253,1 1 106,0 2 329,0 0-2,-1 2-180,-1 0 35,-1 4 29,0 2-110,-1 4-225,0 3-99,1 1-174,0 3-130,2 1-3512,3 1 3229,2 1-260,3 1 38,2 0-1,6 2-94,1 0-309,5 2 391,4-1 163,0-1 99,4-1 185,-1-3 86,2-1-2014,0-4 2216,0-1 1842,3-3-2645,0-2-334,2-2 114,1-2-933,9-4 1715,-10-3 284,3-4 319,-13-4 128,-4-2-84,-2-2-131,-4-3-215,-1-1-160,-2 0 247,0-2-380,0 1 1982,0-14-1672,-1 13 144,2-10 124,-2 18 135,0 2-2,0 1 3409,-1 1-3553,1 3-21,-1 0-208,0 2-112,0 2-258,0 1 138,1 12-78,0-2-104,2 11 128,0-5-113,0 0 26,5 10-37,-1-7 94,4 8 13,0-9 212,1 0 128,1-2 64,1-2 132,0-4 264,3-1 190,-5-4 45,2-2 229,-3-8-32,-3-1-231,2-6-378,-2-3-29,3-21-335,-2 2-331,2-8-146,-5 11-186,-3 10-231,2 3 99,-2 1 244,1 3 150,0 2 140,0 2-217,2 2 202,-1 4 144,2 2-1221,5 6-231,-2 2-719,7 4-4993,5 6 7202,-2-1 1,-3-2 0,-8-5 0</inkml:trace>
  <inkml:trace contextRef="#ctx0" brushRef="#br2" timeOffset="160720">22277 6872 21156,'2'-27'-3191,"2"5"4860,2 19-277,2 1 956,3-1-1720,0-1 686,10-2-951,-5 1 3274,13-7-2627,-12 4-56,11-7-1005,-13 6-112,1-5-100,-6 5-103,-4-1-159,-1-4-237,-3 4-79,-1-3-58,-4 3-283,-1 3 183,-3-1 344,1 4 351,-2 1 338,0 1 364,1 1 173,-1 1 231,1 0 318,0 2 112,0 1-392,-2 9-592,2-1-299,-1 6-274,4-2-238,3 2-245,0 2-68,1 0-3647,3 1 3380,5 10 243,2-8 195,11 15 171,-6-17 292,5 6 81,-5-12 121,-1 1-112,0-3-48,0-1-324,-1-2-1045,2-2-1064,0-3-1014,4-1 1351,-1-1 2457,-1 0 1,-8-2 0,-3 0 0</inkml:trace>
  <inkml:trace contextRef="#ctx0" brushRef="#br2" timeOffset="161668">22912 6894 17767,'0'-7'711,"1"2"-911,-1 5 6540,0 0-5208,-6-6-1396,5 3-122,-5-6 164,6 4-579,0-1 818,1-7-30,0 2-634,3-7 116,-2 2 639,5-11 125,-3 3-47,3-7 0,1-2 53,1-6-261,-2 7 0,1 0 204,2-7 41,6-21-793,-4 15 700,4-13 109,-3 8 72,-4 8-69,-1-1-120,-6 17-193,-2 13 146,-1 8-359,-2 8 622,-4 3 27,-1 7 584,-4 4-656,-2 5-25,-2 4 27,0 6 34,-1 3 58,2 5-662,2 3 86,5-9 1,1 0-116,-1 19 124,4-18 1,1 0-963,2 13 723,5-1-25,2-2-77,5-2-49,3-3-10,0-2-55,0-2-249,0-2-518,-1-2-1594,-1-3 2995,1 1 0,-7-14 0,0-2 0</inkml:trace>
  <inkml:trace contextRef="#ctx0" brushRef="#br2" timeOffset="162028">23713 6498 24420,'-13'-27'-1344,"3"8"986,10 29 207,0 3 125,0 4 35,0 4 24,0 5 12,0 2-323,-1 3 383,0 1 117,-3 19-67,1-13-666,1 12 654,0-18-3,1-2-9,0-3 130,0-1-147,0-2-89,-1-2-19,0-3 1,-1 0 7,0-2-2,-1-3-69,-1-1 179,-1-1-1759,0-2-6878,0-1 8594,1-2 0,2-4 0,1-1 0</inkml:trace>
  <inkml:trace contextRef="#ctx0" brushRef="#br2" timeOffset="163432">4365 11288 11272,'-2'-3'-1677,"-1"2"1559,3 1 873,62-37 347,-24 19-3007,8-6 0,2-1 2204,-17 14 1,-1 2-64,4-3 1,1 1 0,4-1 1,0 0 206,2-1 1,4 0-613,1-1 0,4 0 0,-2 0 385,12-2 1,1-1-193,-7 2 0,4 0 0,-3 1-51,-10 3 1,-2 0 0,0 1 82,2-1 0,0 0 1,2 0 30,1 0 1,0 0-1,1-1-371,0 1 1,0 0-1,4-2 435,3 1 1,4-2-1,1 1 1,-3 0-148,4-1 0,-2 1 0,3-1 50,-14 3 0,2 0 0,1 0 0,-1 0 0,-3 0 33,15-2 0,-3 0 0,-1 0-25,-12 3 1,0 1 0,1-1 0,-1 0 0,1 0 0,1-1 0,0 1 0,0-1-10,0 1 0,1-1 1,-1 1-1,1-1-40,2 0 1,-1 0 0,1 0-1,0 0 112,0 0 0,1 0 0,-1-1 0,1 1-4,1 0 1,0-1 0,0 0-1,0 1-3,1-1 1,0 1 0,1-1-1,-1 1-1,1-1 0,0 1 0,0-1 1,1 0-126,0 1 1,0-1-1,1 1 1,-1-1-2,0 1 1,0 0-1,1-1 1,4 0-5,-7 2 0,3-2 0,2 1 0,1-1 0,-2 1 0,-2 0-91,-1 0 1,-2 1-1,-1 0 1,2 0-1,2-1 11,1 0 0,3-1 0,2 1 0,-1-1 0,-1 1 0,-4 0-23,-2 1 1,-3 0 0,-1 1 0,0 0 0,1-1-2,0 1 0,1-1 0,0 1 0,0-1 0,0 1 30,1-1 0,0 1 1,-1-1-1,1 1 1,0-1 66,1 1 1,-1 0 0,1-1 0,-1 1 0,1 0-4,0-1 0,0 1 0,1-1 0,-1 1 0,0 0 91,1-1 0,0 1 1,-1 0-1,1 0 1,0-1 0,0 1 1,1-1 0,-1 1 0,1-1 0,-1 1-39,1-1 0,-1 0 0,1 1 0,0-1 0,0 1 4,0-1 0,0 0 1,0-1-1,0 1 1,0 0-1,1 0 1,-1 0-1,0 0 1,0 0-1,0 0-27,1 0 0,-1 0 0,0-1 1,1 1-1,-1 0 32,0 0 1,1-1-1,-1 2 1,1-1 0,-1 0 2,1 0 0,-1-1 0,1 1 0,0 0 0,-1 0-62,1 1 0,0-1 1,0 0-1,-1 1 1,1-1-3,0 1 1,0-1 0,0 1 0,-1-1 0,1 1 36,-1 0 0,0 0 1,-1 0-1,3-1 0,2 1-12,-5 0 0,3 0 1,1 0-1,2-1 0,-1 1 1,-1 0-1,-3 0-17,-2 1 0,-4 0 1,-1 0-1,1 1 1,3-1-1,3-1 13,-3 1 0,4 0 0,3-1 0,2 0 0,0-1 0,0 1 1,-2 1-1,-3-1 0,-4 2-19,12-3 0,-4 1 0,-3 1 0,0-1 0,4 1 4,-7 0 0,1 0 0,3 0 1,-1 0-1,0 0 0,-3 0 0,-2 1-5,4-1 0,-4 1 0,-1 0 0,0 0 0,0 0-31,1 0 0,0 0 0,0 0 0,-1 1 0,1-1-2,-2 0 0,1 1 0,0-1 0,-1 0 0,1 1 34,-1 0 0,-1-1 0,1 1 0,0 0 0,-1 0 0,0-1 0,0 1 0,-1 0 0,1-1 0,-1 1-6,11-2 1,0 1 0,0-1 0,3 0 18,-9 1 1,2 0 0,2-1 0,0 0 0,-1 1 0,-4 0-41,-1 0 0,-2 0 0,-2 1 0,1-1 0,2 0 7,1 0 1,2 0 0,1-1-1,0 1 1,-2 0 0,-4 0 80,5 0 1,-4 0-1,-1 0 1,4 0-34,1-1 0,3 0 0,1 0 0,-1 0 0,-3 1-21,-1-1 0,-3 1 0,1 0 0,1 0-14,-1 0 0,2-1 1,1 1-1,-2 0 1,-4 0-16,10-2 1,-4 1 0,0 1-3,-2-1 1,1 0-1,-2 1 45,-1-1 1,-1 1 0,0 0-3,-2 0 1,-1 0 0,0 0-38,-2 1 1,-1 0-1,-1-1 24,20-2 1,-2 0 270,-4 1 0,1-1-246,-11 2 0,3 0 1,-3 0-14,4-1 0,-2 1 2,13-2 0,-4 0-2,-24 3 0,-2 1 6,24-5-1,-8 2 1146,-9 0-1151,-5 1-12,-8 2-55,-4 1 1507,-5 0-1754,-5 3 808,-3 0-1524,-3 1 2091,-3 0-1061,-2 1 0,0-1 0,-1 1 0</inkml:trace>
  <inkml:trace contextRef="#ctx0" brushRef="#br2" timeOffset="164525">21990 8090 16762,'18'-12'706,"-5"8"-578,-21 29-27,-2 2-28,-1 4 0,-3 4-12,-2 2-1220,-1 4 1198,-1 2-17,0 1-10,2 0-1,1-2 6,4-2-34,3-3-2776,3-3 2799,3-4 22,6 6-11,2-10-12,5 2 12,-1-13 0,3-3-6,2-4 12,2-3-35,13-2-32,-5-2-52,10-1-1180,21-3-338,-19 0-1730,21-4 3344,-24 1 0,-15 2 0,-3 0 0</inkml:trace>
  <inkml:trace contextRef="#ctx0" brushRef="#br2" timeOffset="165210">22457 8413 9016,'0'-4'3456,"0"1"-45,0 3-3254,-6 24-17,4-16 5,-4 19 214,9-21 61,2-3-224,1 1-28,2-4-34,1 0-33,0-2 67,8-5 0,1-7-84,0-1 5,-2-2-5,-8 2 0,0-1-5,-1-2-12,-2-1 6,-1 1 0,-1 0 95,-2-3-72,-1 6 122,-5-5-123,-1 11-22,-3 0-17,-3 6-3398,0 2 3376,-3 0 56,-11 6-34,-3 5-34,-5 9 0,8-1-22,7 5-22,6 17-414,7-12 425,0 17-12,10-19 3171,3 0-3192,5 1 4,4-2-16,2 0-123,16 11 45,-5-10-43,0-5 0,0-1-657,9-1 282,-5-6 1,0-2-2912,5-5 2515,10-1-586,-11-12 1148,-12-1 207,2-8 134,-15 0 84,-3-1 118,-3-10-34,-3 6 23,-2-7 425,-1 9-173,-1-6 3229,-2 7-3347,-1-5 56,-1 10 18,0 2-2,0 1 74,-1 3-353,4 4-51,-2 0 90,4 3 112,1 10-11,5 3-112,1 5-12,3 0-10,-1-5-6,0 0-6,0 0 34,4 5-40,-3-6-10,1 4 21,-4-8 12,-1-1 45,-1-2 50,1-2 23,-1-2 145,4-1-229,0-3-28,2-2 89,3-9-100,-3 1-18,2-6-5,-4 2-16,-1-1-7,1-1-16,-1-1 11,5-7-50,-3 7-23,4-4-213,3 7-28,-5 6-235,4 0-554,-5 8-1283,0 1-3781,-1 2 6139,-2 0 0,-4 0 0,-1 0 0</inkml:trace>
  <inkml:trace contextRef="#ctx0" brushRef="#br2" timeOffset="165882">23285 8531 8864,'-6'2'4549,"1"0"-30,5-2-4367,17-22 122,0 9-156,10-16-18,-7 16 1,-7 4-6,0-1-4,-3 0-13,0-1 79,3-12-118,-6 7-5,2-8-12,-6 12 29,-1 0 10,-1 3 96,-1-1-107,-2 4-10,-2 0-7,-1 4 1,-1 1-6,-2 0 5,-2 2-3391,-1 2 3369,-2 1 6,1 4 0,-2 0-12,2 3-5,-1 1 6,2 0 0,1 3-6,2 0 3380,1 1-3380,2 1 6,2 0 28,1 10-18,3-7-4,3 7 16,4-10 11,2 0 6,2-1 16,3-1 1,2-1-6,1-2 73,10 3-62,-7-6 11,5 1 17,-10-8-1,-1-1-10,0-1-17,-1-2-5,1-3 0,0-3-1,0-2 45,6-11-68,-6 4 7,6-8-7,-8 3-6,1-2-7,0-3-6,1-5-748,0-1 733,1-3 11,1-2-5,0-1-6,-1 1-305,3-18 351,-6 15-899,1-11 915,-9 20 28,-2 2 6,-2 4 188,-4-6-140,0 11 142,-6-9 470,3 18-667,-3-2 302,4 8-363,0 3-28,1 2-4,-1 0 995,1 4-1012,-3 2 23,0 4-12,-10 20 6,6-6 0,-7 16-6,9-12-416,0 3 417,1 3-7,2 2 24,1 2-35,1 18 18,1-12-7,2 15-32,1-18-18,2 0-44,2-1-96,2-2-129,2 0-72,2-2-191,2-1-531,3-1-1116,1-1-2077,4-1 4318,3 0 0,-11-14 0,1-3 0</inkml:trace>
  <inkml:trace contextRef="#ctx0" brushRef="#br2" timeOffset="166474">24139 8234 12227,'26'-40'268,"0"0"1,-2 2 0,-3 10-117,-6 22 1632,1 0-1694,0 2-23,0 0 623,0 3-656,-1 1-12,0 1-5,0 3 359,-2 2-326,-1 4 23,-1 3 17,-4 3 22,-1 2 5,-3 3-2272,-2 2 2278,-4 1-89,-3 1 78,-6 1-28,-5 1 0,-4 0-28,-3 1 0,-3-1-11,-2-2-6,1-2-547,0-3 536,4-2-2048,2-1 2059,5-3 2049,4-2-2010,5-3 161,3-1-10,3-2 651,4-2-202,11 0-415,2-1-45,11-2-39,1-1-39,4 0-5,1 0-1354,3-2 1297,-1 0-5,2-2-6,-1 0-22,1-2 0,1 1 11,11-3-51,-14 2 6,6-1-27,-20 3 2661,-5 0-2969,-5 0-606,-5 3 37,-2 0 1,-3 1 0</inkml:trace>
  <inkml:trace contextRef="#ctx0" brushRef="#br2" timeOffset="186005">2333 5088 22905,'58'-17'1429,"1"-1"0,-4 2 1,-6 1-154,0 3-1368,5-2 611,6-1-856,-28 7 1,1 0 437,1 0 1,1 0-45,0 0 0,0 0 228,1 0 1,0 0-527,-1 0 1,1 0-8,-2 0 1,1 1-135,-1-1 0,0 1-29,-2 0 1,1 0-18,-2 0 1,1 1-588,28-5-244,-2 1-321,-21 6 1,1 0 815,19-1 0,-9 1 0,-26 3 1</inkml:trace>
  <inkml:trace contextRef="#ctx0" brushRef="#br2" timeOffset="188038">2721 5031 16361,'2'-4'4134,"0"0"-369,-2 4-4004,4-10 471,-2 10-53,4-7 377,-4 16-1417,-1-1 335,1 3-327,-1-1 135,0 0 116,-1 2 7,1 0-42,-1 0-247,0 2 1284,-1 8-85,0-3 67,-1 7-136,-1-7 320,-3 21-160,2-13 22,-2 17-25,4 4-177,1-18-21,0 18-64,4 0-184,-1-16-255,2 19-42,-2-21-3370,0 1 3382,1 2 174,1 17 16,1 6 0,-1 2-541,0-2 670,-1-15 49,0 1 6,-1-11 0,-1 2-2018,2 17 2018,-2-17 1,0 1 59,-1 14 1927,1 0-1911,-1 0 10,0-1-16,0 0-2,0 0-26,0 2-10,0-1-17,0 2-18,0 0-13,0-1 1,1 1-33,0-18 0,-1 0-693,1 19 1,-1 0 679,1 5 4,-1 0 5,0 1 12,0-1-6,0-1-3,0 1 24,0-2-11,0 2 11,0 0-16,0 2-602,0 1 597,0 0 1681,1 1-1679,0 1-45,-1 1-1779,1 2 1813,-1-33 1,0 1 15,0 31 849,0 0-856,-2-2 212,1 1-159,-2-1 65,0 2-2,0 0-51,1-31 1,0 0-11,1-1 1,-1 1 6,1 0 0,-1 0-4,1 0 1,0 0-16,-1-1 0,1 2-56,0 12 1,-1 1-51,1-12 0,0 1 71,-1 10 1,1-1-7,-1 15 22,0-16 1,0 0-10,1-10 1,-1 0-730,0 10 0,0 0 768,-1 17 120,-1-2 0,1 0 406,0-20 1,0 0-532,0 8 1,0 5 0,0-6 3,0-11 1,1-2-12,0 9 0,-1 2 5,1-3 0,0-2-15,-1 22-14,1-22 1,1 0-15,-1 15 135,1-16 1,0 1-178,1 20 83,0 2 0,0 0-92,-1 4 67,0-5 0,0 0-8,-1-4 6,0-19 1,1-2 32,-3 12 49,1-3 51,-3 18 32,1-16-8,-1 13 2299,2-20-2336,0 0-35,-1 12 850,2-13-911,-1 9-26,2-16-68,-1-1 32,1-1-35,0-2 21,0-1 25,0-2 711,0-1-485,0-2 1233,1 0-1279,0-3-91,1 0-50,0-2 496,0 0-550,0-3-107,0 0-111,0-2 46,1 1-195,1-5-94,-1-1-35,1-3-1216,-2-2 2216,-1 2 251,-1 2-87,-1 1 271,2 1-260,-1-2 458,1 0-328,-1 1 820,0 0-1487,0 1-362,0 0 163,0 1-440,-2 4 587,1-2-417,1 3 273,1 0-619,1-2-46,3 5-150,-1-7-346,3 2-78,-1-4-310,0 1-26,0-2 146,1 0 461,-2 0-124,1-1 485,-1-1 93,1 2 299,-1-2 310,1 2-70,3-1 661,-2-1-309,3 1 481,-3-2 4,-2-1 157,-1 0 178,-1 0-1208,-8-1 1562,-1 0-425,-6 1 84,-20 3-152,11-1-17,-16 0-18,16-1-234,0-1 842,0-1-1335,-6 0-276,8 0-6,-4 0-24,11 0 12,-1 0-12,4 0 38,-4 0 42,7 1 135,-2 0 164,4 1 336,0 1 148,2 0 297,0-1-171,1 1-150,2-1-700,0 1-51,1 0-369,1-1-1436,2 1-331,2 0 130,2-1 529,3 0 255,4-2 449,2 1 650,5-1 422,6 0 793,4-2 272,6-2-1081,4-2 51,-5-1 1,2 1-739,22-5 576,-17 4 0,1 0-873,-12 1 1,0 1 818,1 0 0,1-1-15,13-1 1,1 1-75,-13 1 0,1 0-40,8-1 0,0 1-644,11-1 491,-6 0-7,-5 2-2,-8 1 701,-7 1-397,-8 1 77,-7 0 754,-7 1-772,-5 0 1756,-15 1-1778,-2 1 178,-14 1 482,0 2-889,-9 1 0,-2 1-37,-16 3-709,9-1 1,0-1 827,-13 4 4,28-5 1,-1-1-28,-1 2 1,0-1-66,-1 1 1,0-1-777,0 1 1,1 0 911,-1 0 0,1 0-12,2-1 1,0 0 71,-28 9-46,23-7 0,0 1-1044,-15 4 1023,20-5 1,2 0-183,-5 3 281,5-1 59,5-1-45,6-1 1073,5-1-987,5-3 1670,5-1-1518,3 0 1052,9-2-2274,2 0 265,22-1-9,-5-4 91,15-1 29,-5-4-74,6-2 88,3-2 705,5-2-844,3-2 1230,4-1-168,3-2-369,-30 10 1,0-1-10,0 1 1,-1-1-107,1 0 0,-1 1-88,28-10-138,-4 1-1280,-19 6 1,-1 1 1495,21-7 0,-10 4 1,-24 7-1</inkml:trace>
  <inkml:trace contextRef="#ctx0" brushRef="#br2" timeOffset="190289">440 7513 21639,'2'-54'1209,"1"1"1,0 4 0,0 7 62,1 7-258,-1 5-254,0 3-41,-2 4-417,0 2-81,0 4 1415,-1 4-1838,0 2 672,0 4-994,0 2 2056,0 3-2050,0 2-64,0 5 64,0 3 1,0 8 289,0 4-173,-1 5-3152,-1 24 3403,0-6-526,-1 20 552,-1-14 8,2 4-28,-2 1-927,1-1 914,0-1-28,2-4-45,0-1-1,1-5-20,2-1-47,-1-4 7,2-6-78,1-4 2765,0-8-2816,-1-4 39,0-5 75,0-4 508,-1-3-423,0-2 1497,-1 0-1496,0-4 724,0-2-161,1-5-14,2-4 247,-1-4 12,1-3 129,1-1-156,3-16-69,0 9-781,3-10-3219,-3 11 3434,4 0-502,-2 2 555,2 1 14,1 3 229,0 1-228,6-1 3,1 4 25,0 4-59,-2 6 2967,1 7-3242,1 8-169,0 0-119,0 9 930,-6-1-848,-1 2-49,-1 3 38,-1 2 97,-2 0 81,-1 19 207,-3-10 31,0 7 69,-3-19 25,-1-10 16,0-2-17,1-4 7,-1 0 13,0-2-25,1-1 82,0-2-3,0-1-29,2-4-11,1-2 11,1-3 1,1-1 33,4-8-22,-3 6 3,2-6-18,-5 8 7,-1 0 28,0-3-17,-2 5-5,0-3 55,-2 6-49,1 4-7,-1 0-246,0 4 206,0 5 6,0-1 0,0 8 0,2-6-11,0 3 0,2-3-1,0-1 12,1 0-5,1-2-1,-1 0 17,2-1-5,0 0 0,0-2 10,1 0-10,2 0 5,-1-2 6,2-1 0,0-3 11,2-3-6,0 0 17,7-9-22,-4 3 6,4-6 16,-9 5-11,0-2-17,-3 0 11,-2-1 6,-1 1 0,-2 1 28,-2 0 28,-2-4 6,-7 0-68,1 2 6,-7 4-2709,3 7 2703,-1 2-265,0 1 248,2 2-22,-1 1 1,3 1-1,-2 4 6,3 1-1,-1 4 12,3 2 2605,1 3-2605,0 2-6,2 2 366,0 1-365,2 2-366,1 10 349,2-6-12,1 8-3280,3-11 3247,1 1-12,1-2 1,0 0-107,7 4 113,-2-8-1,4 4-34,5-9 79,-5-5-11,28-8 39,-19-5 253,17-8-230,-18-1-12,0-1 2880,-1-2-2868,-1-2-3222,-1 1 3239,-2-2-163,-3 1 163,-2 0 49,0-9-16,-7 9 5,1-6 6,-6 11 12,-1 0-12,-2 3 5,-1 2 327,0 1-332,0 3 3297,-1 0-3308,-1 3 270,-1 1-354,2 1-50,-1 2 44,1 3 17,1 2 0,-2 4-11,2 4-1,-1 2-10,0 3-6,1 0-17,0 1-33,0 0-23,1 0-61,1 1-40,1 0-61,1 1-146,1-2-28,1 0-885,3 3 264,-2-8-567,3 1-1119,-3-10-4544,-1-2 6440,0-2 0,-3-1 0,-1 0 0</inkml:trace>
  <inkml:trace contextRef="#ctx0" brushRef="#br2" timeOffset="190454">1610 7253 12427,'-6'-4'4145,"1"1"-3322,5 3 925,0 0-1647,-60-31-3135,42 24 2908,-16-11 0,6 4 196,25 14-1117,2 0 201,2 3-493,3 0-979,1 6 2318,3 1 0,-4-4 0,0 0 0</inkml:trace>
  <inkml:trace contextRef="#ctx0" brushRef="#br2" timeOffset="190963">1750 7358 12477,'1'-6'3333,"0"1"437,-1 5-3709,-49 37-27,33-21-23,-12 6 0,3 0 0,20-10 96,2 3-12,4-8 0,3 2 28,3-8 6,2 0 0,0-1-23,3-1 1,2-2-7,2-2 7,0-4 173,8-7 762,12-20-711,-11 11-18,3-12-10,-20 20-46,-2 1 253,0-3-281,-3 7-21,0-1 32,-3 9-234,0 2 0,-2 11-1,1 0-5,-2 9 6,2-4-6,0 3-17,1 10-22,3 18 28,-1-3-1739,2 13 1717,-3-13-60,0-8 1,-2 2 8,-1 20 47,0-19 1,-1-1 14,-4 12 16,-1-7 6,-1-7-6,0-7-424,-10-2 463,6-11-5,-6-1 17,7-9 6,2-2-23,2-2-12,2-4 1620,1-5-1641,3-3 549,0-4-555,3 3-1,1 1-4,1-1-40,2 0-56,1 3-112,0-1-180,1 2-262,0 1-337,-1 0-481,0 0-667,-1 1 2151,1-3 0,-4 6 0,1-2 0</inkml:trace>
  <inkml:trace contextRef="#ctx0" brushRef="#br2" timeOffset="191863">2075 7024 14149,'-12'-37'241,"3"13"2430,18 58-2615,-2-4-11,3 12 1117,-4-10-1134,-2 1-17,0 2 6,-3 2-17,0 18 6,-1-13-4,-1-7 1,-1-1 3,0 2 0,-3 12-18,4-26 906,-1-1-878,2-14 29,0-2 3348,0-3-2771,0-1-510,0-5-79,0-2 387,1-5-319,3-9-40,0 1 6,4-6 17,-2 4 6,2 0 16,0 1-10,1 0-7,1 2-16,-1 2-17,0 2-17,-1 3-5,-1 3-17,0 2-1,-2 2-16,1 2-5,0 1 5,0 2 0,1 3 5,1 2-10,1 5-1,1 1 6,-1 3 6,1 0-6,-2 1 0,0 1-11,0 0 5,0-1 0,0 0 6,0-2-5,0-2-6,0-2 11,5 0 0,-4-4 11,6-2 6,-6-3 5,3-3-11,-3-3 0,2-4 1,1-4-12,0-3 11,-1-2 6,-2-3 5,0-1 0,-3-4 18,0-17-18,-2 8-1478,0-15 1489,-2 12 6,-2-3-402,1-2 408,-1 0 22,0 2 74,-3-9-29,1 17 17,-4-4 22,2 20 1533,-1 2-1611,2 7 437,-1 2-510,2 5-5,1 1-12,0 2 17,0 12-6,-2 0 1,1 13 5,1-1-28,0 20-6,1-7-345,3-4 0,0 0 272,2 8-1004,7 13 893,0-20-326,4-6 1,2 0 28,6 5 190,-4-9 0,0-2-1037,4-5 437,-1-5-540,-2-2-602,-3-6-2010,-3-2-4268,-4-3 8345,-3 0 0,-5-1 0,-1 0 0</inkml:trace>
  <inkml:trace contextRef="#ctx0" brushRef="#br2" timeOffset="192071">2322 7152 18168,'-3'-2'2890,"1"1"-532,2 1-2207,94-52-128,-55 33-700,-3 0 1,7-4 0,-7 5 676,0 5-28,0 1 413,-3 2-1573,16-1-218,-22 6-1450,8-1 2856,-26 6 0,-5 0 0,-2 0 0</inkml:trace>
  <inkml:trace contextRef="#ctx0" brushRef="#br2" timeOffset="194742">555 8819 11447,'-5'0'512,"1"0"-7575,4 0 6348,53-24 217,-30 14 891,9-5 1,1 1-1176,-11 7 569,0 2-191,0 0 148,-3 2 474,-4 2 1,-8 0 0,-3 1-1</inkml:trace>
  <inkml:trace contextRef="#ctx0" brushRef="#br2" timeOffset="194925">501 9100 9172,'43'-26'104,"0"1"1,-3 1 0,-6 5-172,-11 7-112,2 2 1315,1-1-1808,3 1-554,1 0-498,2 1 1724,5-1 0,-18 4 0,1 1 0</inkml:trace>
  <inkml:trace contextRef="#ctx0" brushRef="#br2" timeOffset="195324">1253 8627 12780,'-4'-3'3013,"1"1"-538,3 2-2167,11-66-190,3 43-42,4-18 0,4 3-4164,10 23 4127,12-1-1881,-13 8 1865,0 4-12,-1 2 804,-2 4-815,-4 4-41,-2 4 47,-5 4 1463,-4 4-1424,-5 20-45,-9-4-11,-8 18-31,-4-19 0,-4 0-32,-12 20 74,0-8 0,-1 0 20,10-18 0,1-2 13,-6 6 1,0-1 55,-7 5-5,5-7 0,5-6-12,7-4 751,10-3-246,8-8 39,11-4-129,8-8-128,7-7 2254,8-4-2434,4-4-61,6-2-29,3-1-50,3-2-1158,3 1 1047,2-1-102,1 3-451,-3 0-2915,-19 9 0,1 0-6291,11-4 9408,8-1 0,-39 13 1,-8 2-1</inkml:trace>
  <inkml:trace contextRef="#ctx0" brushRef="#br2" timeOffset="199638">12891 5568 18156,'25'-39'1446,"-9"15"-1323,-22 33-22,-7 8-6,-1 0 84,-12 16-100,2-4-1,0-2 1,-2 3-1583,0-1 1,-2-1 1539,0 2 1,-1 0-4,-1 0 1,-2 1-47,-4 3 0,-2 0 72,-3 4 0,-1 0-20,0 0 0,0 0-860,1-2 0,4-2 863,11-10 0,1-2 54,-22 20-430,4-5 440,7-3 1,3-3 1519,7-2-1430,-8 10-90,11-10-1500,-14 20 1479,15-21-491,-13 17 417,15-21 220,-4 5-231,12-14-5,2-4 27,4-3 2140,2-2-2212,3-2 3350,0-2-3250,2 0 391,2-4-363,8-6-61,1 0 0,7-6-17,-3 3 11,1-2 0,-1 0 6,0 0 22,2-4-22,-6 5 0,0-2 27,-6 7-16,-3 2-11,-2 2-11,0 1-40,-2-1 1,-1 0 10,-1-2 6,1 0 1,2-1 4,0-3-10,10-12 22,1 2 11,10-11 0,1 3-5,6-4 0,4-4-874,6-4 879,-7 8 1,1 0-1559,-7 7 0,0 1 1547,9-8 0,0 0 5,-1 2 1,-1 2-825,15-13 827,-18 15 1,0 1-15,6-8 28,-2 3-22,-3 0 6,-2 1 5,7-10 40,5-10-35,-7 9 351,-3 0-327,-19 24 38,-4 4 28,-2 3 2853,-3 3-2863,0 2 1315,-2 2-1405,-4 2-12,-2 2 6,-6 4 323,-5 5-306,-19 16-17,4-1-2185,-16 12 2202,9-5 0,-2 4-1349,-1 3 1332,-2 5-6,23-23 1,-1 1 5,-9 13 0,-2 2-3,8-10 1,0 1-1,-8 10 0,0-1 3,10-12 0,0-1-11,1 0 0,0-1-247,1-1 0,-1-1 261,-6 8 0,-1 0-1,-1-1 1,1 0-9,0-1 1,1-1 2,3-3 0,1-2 26,-16 14-2046,14-12 2040,-3 1-12,16-13 1123,4-5-1116,3-2 1068,3-3-1035,2-2 566,1-1-611,6-12-6,1 1 12,8-13 22,0 3-17,3-4 1386,3-4-1392,4-2 3,-5 5 1,2 0-1146,13-15 1142,-11 13 1,1 1-6,12-14 8,-7 10 1,1-1-638,-7 7 0,1-1 623,9-8 0,0 0 6,-8 9 0,-1 1-6,2-1 1,1 1-1,0 0 1,0 0 2,0 1 0,1 0-385,0 0 1,0 2 379,-2 0 0,1 1 514,8-4 0,1 0-509,-6 4 0,-1 1 6,-1 1 0,-3 1 1002,8-4-977,-22 14-28,-7 5 1521,-8 3-1515,-5 5 1268,-8 4-1263,-5 6-16,-5 2-33,-5 6 49,-5 1-1249,-3 4 1238,-3 3-11,-1 3 6,-2 4 5,1 3 2,10-9 1,1 1-3,6-7 0,1 1 0,-9 7 0,0 1 0,10-10 0,1-1 3,-1 0 0,0-1-3,0 0 0,0 0 2,-11 9 1,1-1-11,8-8 0,1 0 2,-8 7 0,2-2 6,-7 8 0,-6 7 12,17-15-12,-6 8 16,25-25 12,1 0 6,12-13-17,4-3 0,6-4 11,5-6-12,3-3 24,5-5-12,2-4 106,4-5-117,2-4-3,-7 5 0,1-2-149,-6 7 1,0-1 139,8-9 1,2-2-1,4-4 1,1 1-903,-9 8 1,0 1 901,10-11 1,2 0 2,-2 4 1,-1 1-4,-10 9 1,0 2-1,7-7 1,0 2-1,-8 7 1,-1 1 67,18-17-17,-10 9 154,-15 11-205,-18 18 1228,-4 3-1250,-3 3 17,-6 6 2181,-5 5-2186,-5 5-1,-4 4-1420,-5 4 1426,-2 5-11,-3 3-2916,-1 3 2916,-2 5-1,-3 4-968,21-23 1,-2 1 973,1 0 1,-1 1-199,-12 11 0,-1 1 204,9-10 0,0-1-63,-9 9 0,0-2 57,11-10 0,1-3 3,-1 1 1,0-2-4,-22 21 6,1-4-5,3-3 1253,3-5-1248,3-3 5,6-3 1,3-4 2343,6-4-2338,5-4 812,5-4-795,6-4 1592,2-1-1604,3-4 853,0-3-863,3-3-17,3-7 11,3-3-12,5-6 7,5-4-6,7-5 27,5-5-336,8-4 325,-6 10 1,4-3-1048,5-3 0,3 0 1044,0 0 1,1-1 5,2 1 1,-2 3-6,-12 7 0,0 2-3,0 0 0,1 0 2,-2 1 1,1-1 0,-2 2 0,0 1 0,-1 0 0,-1 0-3,-1 2 0,0 0-3,-2 2 0,1-1-585,14-9 1,0 0 592,6-4-241,-12 9 1,-3 2 246,-9 5 1,-5 5-60,-5 3 53,-5 3 1633,-3 3-1638,-3 1 1360,-1 1-1372,-14 9-2540,0 0 2568,-13 10-1498,1 0 1493,-4 3 1,-4 3-12,-2 3-3,7-6 0,-1 2-733,-16 13 727,14-11 1,1 0-1433,-15 13 1435,-2 3 3,22-20 1,0 0 573,0-1 0,-1 0-571,0 1 0,0-1-3,0-2 1,0 0 13,-25 18 6,3-4-23,2-3 6,6-2 0,5-5-28,5-2 28,6-4 1309,6-4-1325,5-3 908,5-4-903,4-2 3116,3-3-3099,1 0 686,3-3-675,5-3-11,17-12 27,1 0-33,14-11 12,-3 2-2409,5-3 2391,3-4 12,3-4-15,-23 18 1,1-2-667,11-9 1,2-2-250,0 0 0,1-1-1860,-1 1 0,-1 1-2132,-4 5 1,-4 3 4524,2-1 1,-15 12-1,-8 6 1</inkml:trace>
  <inkml:trace contextRef="#ctx0" brushRef="#br2" timeOffset="202757">10180 8205 15154,'-33'20'2090,"3"5"-1570,15 6-36,-3 9 1,-1 2-4397,-8 16 3984,5-10 1,-1 0-17,8-18 0,0-1-31,0 1 0,-2 1 20,1 0 0,-1 0 2,-1-1 1,0 1 13,0-1 1,-1 0 8,-1-2 0,1 1-93,-1-2 0,-1-1 107,1 0 0,0 0 84,-20 23-11,1-3-28,3-2-169,13-16 1,-1 2 100,3-1 1,0 0-37,0-1 0,1-1 1655,-11 22-1618,0 2-40,14-20-1704,-8 12 1705,16-28-12,3-3 986,1-5-947,2-2 352,2-3-66,0-2-302,1-6-23,0 0-5,2-8 3397,0-1-3386,4-2-6,2-5-11,2-2-22,11-17 27,9-9-453,2 0 454,3-2-3239,-7 14 3245,0-2-7,3 0-835,0-2 836,2 1 5,1-1 0,-10 11 0,0 0-5,14-17-6,-14 15 0,0 1 0,10-15 6,-2-1-1,1-1-5,0-1-11,0 0 22,0 1 6,-2 2-11,1 1 5,-3 2-17,-2 4 1,-3 4 27,-4 4-50,-2 6 62,-4 4 16,-3 5 23,-4 5 268,-4 4-279,-1 3 2902,-2 3-2964,0 1 1290,-4 3-1301,-2 3 139,-12 14-89,-9 17-33,-2 3-1616,-6 10 1593,8-9 0,-1 6 6,-2 4 5,0 5 9,15-25 0,-1 1-6,-1 1 0,1 0 3,0 2 0,-2 1 11,-10 15 1,0 2-15,5-13 0,0-1 8,-7 12 1,-2 0-17,-1-3 0,0-3 14,9-12 0,-2 2 4,-9 11 1,-5 5-1,5-7-4,11-13 0,1-1-5,-6 7 0,-3 4 0,7-8-25,1 1 38,-2 4 0,14-17-11,4-4 0,1-4 0,4-2 11,1-3 0,1-4 40,1 0 78,0-3-62,4-6 1575,0-1-1609,5-7 12,16-19-45,-7 10-3340,14-17 3351,-11 14-11,1-3-628,2-2 639,1-4 0,2-3 6,1-4 0,2-3 5,4-3-22,1-5 3,-8 14 0,3-3-9,1-4 1,1-1-567,0 1 1,0 0 571,-2 2 0,0 1 14,-2 4 0,-1 3-12,-7 8 1,0 1 5,4-5 1,0 1 30,3-5-11,-5 6-5,-3 3 2348,-4 5-2365,-3 3 773,-3 4-712,-1 1 1827,-4 4-1861,0 3-16,-4 4-45,0 2 237,-2 4-209,-3 4 11,-5 8 22,-16 22-27,1-2-845,5-8 0,0 1 851,-16 21-15,5-6 0,-1 1 8,5-9 1,0 2-803,-10 13 0,-1 0 799,8-11 1,0-2-761,-2 2 1,0 0 751,0-1 1,-1 2 5,2-4 0,-2 1 0,2-2 3,-3 5 0,-1-1-3,7-6 0,-2 0 0,3-2-904,1-2 1,3-2 900,1-2 1,1-2 7,-13 19 365,7-7-386,7-5 799,5-6-789,5-4 1328,2-6-1311,6-4 3041,0-5-3007,2-2 784,2-3-706,8-10-61,2-1-1,9-11-27,0-2-3121,4-5 3103,5-5-97,3-5 126,3-4-22,2-5-942,-8 10 1,0-1 912,-6 8 1,0 0 10,8-11 1,0-1-6,-8 13 0,-2 0 5,1 1 1,0-1-245,0 1 0,-1 1 247,-1-1 0,0 1 0,-2 1 1,0 0-1,-1 0 1,-1 0 16,4-9 0,-1 1-2,9-17 5,-8 13 0,-1 1-6,1-1 989,-6 8 0,0 1-977,-4 5 5,3-6 92,-12 23-103,-1 4 2450,-1 2-2478,-3 9 1044,-3 3-1038,-6 10 10,-4 6-10,-6 7-6,-3 6-2449,-4 6 2449,-2 5 0,-2 3-300,16-25 1,-1 0 296,1 1 1,-1 0-4,0 0 0,1 0-2,0 0 0,0 0-4,0 0 1,1 0-2289,-14 26 2294,2 0-5,3-2-275,2-2 286,1-4-386,0-3 397,3-4 346,1-5-351,3-3-1,1-5 1,2-2 0,2-5-1,1-2 1,3-5 2122,1-4-2112,2-4 420,3-3-441,3-9 3419,3-2-3403,5-12 0,4-2-359,3-6 354,5-6-1527,4-7 1532,4-5 23,2-6-29,-14 25 1,0-1 2,0-2 1,1 0-7,1-2 1,1-1-6,-1-1 1,1-1 4,1-1 1,-1 0-773,1-1 0,-1 1 775,0 0 1,0-2 14,2-2 1,1-3 0,-1 3-13,-3 3 0,0 0-5,11-17 0,-3 3 31,-8 12 22,-5 8 11,-5 7 22,-4 7-10,-4 6-34,-2 4 240,-1 4-280,0 2 1268,-1 2-1284,-2 5 1907,-4 5-1901,-14 24 5,1 0-1473,4-8 0,-1 2 1456,-13 22 11,13-21 1,0 0-12,-1 3 1,0 1-12,-1 1 0,-1 2-82,-10 18 1,0 1-12,6-12 1,1 0-71,3-6 1,-1 1 0,1-1-807,-1 1 0,2-1 512,-2 5 1,1-3 0,-1 3-1,2-2 1</inkml:trace>
  <inkml:trace contextRef="#ctx0" brushRef="#br2" timeOffset="234013">11275 10819 11393,'32'-47'627,"-1"0"1,-3 5 0,-3 7 2048,-7 9-2334,-5 9-12,2-4-1873,-6 10 1874,-2 2 1027,-3 2-1078,0 3 1266,-2 0-1362,-1 4 573,-1-1-684,-3 6 11,0 0 28,-3 7 11,-3 2 11,-3 4 1,-5 4-6,-2 5-17,-4 5 2951,-3 4-2951,-2 5-1657,-4 4 1612,-3 4-31,16-24 1,0 2 13,-11 13 0,-1 3-549,-1 3 1,-1 0 515,0-1 0,2 1-681,1-4 0,4-3 697,-6 12-5,4-7-11,4-4 0,5-7-17,4-5 11,3-3-11,3-5 0,3-3-413,1-3 413,2-3 1064,0-2-1125,3-2 943,-1-3-1072,2-1 1509,2-2-2372,4-2-821,4-3 1874,6-4 0,-12 5 0,0 0 0</inkml:trace>
  <inkml:trace contextRef="#ctx0" brushRef="#br2" timeOffset="234655">12422 10526 8948,'-5'-3'4969,"2"2"2513,3 1-7297,-52-20-73,39 15-33,-39-14 10,52 19 29,1 1 45,3 1 22,3 3 5,4 1-16,5 2-23,6 0-28,4 3-16,7 0-23,5 2-28,7 0 2,1 0 1,2 1-452,-16-5 0,-1-1 401,18 5 0,-1 0-1043,2-1 1041,-2 0-1,-2 0-2758,-3-1 2764,-4-1 1,-3-1-7,-6-1-16,-4-3-23,-6 0-22,-5-1-5,-6 0-673,-7 2-79,-5-2-228,-5 2-2169,-2-3 3402,-5-1 0,7 0 1,0-1-1</inkml:trace>
  <inkml:trace contextRef="#ctx0" brushRef="#br2" timeOffset="235379">10881 11997 14566,'-3'-4'4818,"2"1"-1620,1 3-2980,-8-52-61,8 38-56,-7-38-51,9 51-27,-2 1 111,1 7-39,-1 1 12,0 10-23,-2 2 0,-1 6-23,-5 3-5,-3 4-17,-2 3-11,-1 2 12,-6 19-12,4-1-690,0-1 684,9-11-11,5-20 12,4-3-7,4-3 7,3-2 16,4-3 6,2-2 0,1-4-6,2-2-17,0-2 6,1-2-11,1 0-17,-1-3-123,12-4-84,-7-1-275,10-5-905,-8 2-1525,3-1 2912,6-4 0,-17 8 0,1-2 0</inkml:trace>
  <inkml:trace contextRef="#ctx0" brushRef="#br2" timeOffset="236455">13604 10968 13637,'-2'-5'3959,"0"2"332,2 3-4252,-11-30 11,9 25-5,-6-20 0,12 32 0,3 4-5,0 0 4,3 4-10,-1 1 0,2 2-12,-1 0 23,2 10-34,-4-6 6,0 6-3409,-5-9 3409,-2-2 44,-3 5-10,-2-7 133,-11 12-4,-4-11-113,0 0 11,3-9-11,8-7-5,1-1-17,0-2 0,0-3 3386,0-3-3398,1-3 7,1-2 27,1-38-921,2 4 862,2 15 1,2-2-3066,6-27 3079,1 25 6,4-8-75,-3 15 75,0 3 40,3-7-52,-2 10 7,3-3-6,-3 12 16,21-7-33,-13 11 572,16-5-572,-19 14 0,-1 1-6,-1 0 6,0 4-16,-2 1 4,0 3 12,-3 3 0,-2 1 3348,-1 2-3353,-4 2 143,-3 13-138,-6-5 0,-3 9-5,-6-8 5,-2 0 0,-5-1-6,0-1 1,-1-3-1,1-2-11,2-1 17,3-4 17,3-2-17,3-2 17,4-2-23,3-1 6,3-2 6,0-2 22,2 2-17,0-2-5,0 1-23,2 0 34,2-1-12,3 1 12,2-1-6,4 0-11,2 0 6,4 0-12,3 0-11,2 0-22,25 0 11,-15 0-101,19 1-117,-21-2-202,1 1-337,3-1-581,0 0-1581,1 0-1937,-1-1 4884,4-1 0,-19 1 0,-3-1 0</inkml:trace>
  <inkml:trace contextRef="#ctx0" brushRef="#br2" timeOffset="237445">11242 12050 14177,'25'-30'-165,"1"0"1,1 0 0,-1 6-368,-8 14-4694,27-7 5226,-19 9 0,3-1 0,-19 6 0</inkml:trace>
  <inkml:trace contextRef="#ctx0" brushRef="#br2" timeOffset="237637">11283 12180 16717,'42'-29'-1544,"-1"-1"0,2 1 0,-5 6-3425,-13 13 3762,9-2 0,-21 7 0,0 1 1</inkml:trace>
  <inkml:trace contextRef="#ctx0" brushRef="#br2" timeOffset="238136">11712 11945 14449,'-1'-3'3707,"1"1"-363,0 2-3333,-3-23 12,3 21 5,1-13-11,3 25-1,1 4 7,-1-1-6,-2 1-6,1 1 0,-2 2 0,1 1 0,-2 0-5,1 1 5,-1 0 0,0-1-5,-1 1 11,0-2-12,0 0 1,-1-3 0,0-2-1,1-3 6,0-3 29,0-2 83,0-1 589,1-2-628,0-8 11,0-1 11,0-8-5,2 1-11,0-3-1,3-3-10,1-2-6,2-1 61,5-14-78,-1 11-6,4-9 1,-5 13 33,4-3-45,-3 7-28,0 2-22,-6 10 11,-2 5-22,-2 1-68,5 10 45,-4-2-16,3 9-51,-3-2-73,0 2-112,-1 0-151,0 3-202,-1-1-235,1 0-263,0 1-214,1-2-593,2 0 420,1-2 29,2-2-360,3-1-598,2-3-342,1-1 1770,2-4 1036,1-2 0,-1-1-76,-2-1 1,-7 0 0,-3 0 0</inkml:trace>
  <inkml:trace contextRef="#ctx0" brushRef="#br2" timeOffset="238488">12120 11978 21556,'-11'-52'79,"2"10"-74,9 53 1,-1-4-1,1 9-10,0-4-6,0 0 5,0 0-5,0-1 11,2-1 0,2 0 5,2-1 1,1-2-12,2 0 6,0-2-5,2-1 5,1-2-6,8 0 1,-4-3-7,7-1 1,-7-2 11,0-2 23,-2-1-7,-1-1 12,-2-1 0,-2 0 0,-2-1 6,-2-1 0,-2-1 5,-1 0-6,-1 0 7,-1 0 10,0 0 12,-1 1-1,-1 0 7,-2 0-12,-1 1-11,1-1 0,-1 1-17,0-3-6,2 4-22,-1-2-39,3 5-56,1 2-29,0 2-839,0 1 184,3 3-397,1 1-549,2 2-673,0 2-1169,-1 1 3567,1 2 0,-3-4 0,0 0 0</inkml:trace>
  <inkml:trace contextRef="#ctx0" brushRef="#br2" timeOffset="239041">12354 12088 2006,'0'11'5416,"0"-3"-1675,0-8 880,0 0-2938,34-48-1420,-22 28-148,8-10 1,-1 1-1301,-10 8 1386,0-2 2127,-2-2-2165,2-2-29,-3-2-5,0 0 11,-1 0 28,-1 2-2201,-1 1 2212,-1 4 1,-2 2-24,1 4 1,-1 3-22,0 3 2200,-1 1-2246,-1 4 87,0 1-131,0 1 3375,1 2-3403,0 1-12,-1 0-5,0 1 6,-2 3-12,1 3 6,-3 5 6,0 2-6,-1 4 0,0 1 17,0 4-23,1 2 12,0 2-6,1 1 5,2 1-10,1 0-12,1 0 11,2-2-3431,2-2 3421,2-1-1232,4-4 1226,2-2-39,3-2 44,4-3 6,12 2 16,-5-9-5,12 1 12,-11-7-1,2-4-1833,-2-3 1822,0-4 742,-2-3-731,-2-2 362,-2-2-351,-2-1 18,0-13-29,-8 5 17,-2-13 17,-7-7-23,-4 11 1162,-2-13-1122,-2 18 22,-2 3 44,-1 3 13,0 5 27,0 4-5,0 5 5,0 3-45,2 3 707,2 2-768,1 1 31,1 2-76,2 1 5,0 3-11,0 3 3341,2 10-3358,0-2 6,2 6 12,2-3-24,3 1 100,2 1-110,2 1-12,3 2-44,0-1-3432,2 3 3298,1-1-2415,1 1 2010,0-1-785,2 0-228,1 0-1042,0 0 2672,5 3 0,-12-12 0,-1-1 0</inkml:trace>
  <inkml:trace contextRef="#ctx0" brushRef="#br2" timeOffset="239655">14446 10834 15300,'-4'-26'95,"6"4"-1710,21 11 1565,3 1 836,15-5-1183,-9 6 861,9-3-1361,-14 7-475,-3 2-611,-3 0-1047,-3 2 181,-3 1 2849,-2 0 0,-6 0 0,-2 0 0</inkml:trace>
  <inkml:trace contextRef="#ctx0" brushRef="#br2" timeOffset="240597">14485 10925 19182,'20'-16'-1989,"17"-4"1009,-4 8-152,11-4-1404,1 0 1208,-10 4-27,7-3 43,-14 5-261,-3 2 398,-2 0 743,-3 1 432,-3 1 0,-1 1-3269,5-5 3269,-9 5 0,5-3 0,-11 3 246,-2 1-246,-1 0 0,-3 0 2313,-1 0 3477,0-2-3611,-1 2-382,-1-1-228,0 0-248,0 0-206,0-1-185,0 1-163,0 0-134,1 0-79,0-1-78,-1 2-88,2 0-58,-2 0-61,2 2-79,-1 1 1,1 0-152,0 8-28,1-1-5,1 7-1,2-2 1,1 2-1,4 9-10,2 11-12,-1-5-5,0 5 22,-5-16 0,1-1 16,-3-2 1,0 3-17,-1-6 6,0 1 11,-1-6 11,0-3 61,0-1 174,0-1-212,0-9-1,1 2-5,0-9 17,3 2-6,0-3 5,2-3 6,2 0 6,1-2 6,2-1-7,1 1-16,1 1 6,1 0-6,-1 2 11,1 2 12,-1 1-29,-1 3-22,-1 3-11,-2 2-17,3 1 0,1 3-11,-1 2 5,2 1-50,2 6 17,-3-1 0,4 5 5,-7-1-11,0 1-128,-1 9-197,-1 6-1002,6 19 475,-3-13-398,6 5 97,-2-21-572,1-2-723,2-5-465,2-3 349,1-4 911,1-2 394,0-3 1102,1-3 208,1-5 479,-3-1-87,0-3 1288,2-7-476,-7 4 111,3-4 7,-9 6-96,-1 1 986,1-7-1232,-4 6-101,1-5 627,-4 2-310,-1 6-653,-1-2-90,-1 7-56,0 2-72,0 1-34,-1 1-34,-1 1-56,0 1 51,-3 0-196,2 3-18,-2-1-10,2 3-6,-1 2 6,-1 4-29,0 1 23,-4 9-5,1 4-18,0 1-16,3 1 5,2-8-10,3-1-12,1 5 28,3-6 5,3 2 6,1-6-11,0-3-5,2-1 5,7-2-11,-2-1 11,21-6 5,-16-2-5,12-4 11,-16 0-11,-2-2 12,-1-1 4,-2-1 1,-1-2-6,-2-1 17,1-9-16,-2 6 10,0-6-16,-3 9-6,-2 1 0,0 1-73,-1 0-140,0 4-425,-1 0-909,0 7-2233,0 0 3780,0 2 0,0 1 0</inkml:trace>
  <inkml:trace contextRef="#ctx0" brushRef="#br2" timeOffset="241195">16035 10822 21845,'6'-48'226,"0"1"0,0 3 0,-1 6-58,-1 10-56,2-2-17,-1-3-5422,2-2 5473,2-17-45,-3 13 1051,3-10-973,-4 21 974,-2 5-941,0 4 30,-2 4-74,-1 3 3192,0 4-3260,-1 1 534,0 4-584,-1 0-11,0 3-16,0-1 22,0 3-29,-3 7 1,0 2-6,-2 9 6,1-1-6,0 5-11,1 2 0,1 2 12,2 0-18,2 1-11,0-1 12,3-1-1,1-1-11,4-2 12,2-3-12,2 0 6,3-4-1,1-1 18,3-1-6,1-3-22,0-2 22,-1-2-6,0-3 6,-3-2 22,-1-2-16,-1-2 11,-1-2 0,0-4 5,9-16-11,-8 5-11,7-13 11,-12 8-527,-1-4 538,-1-3 23,0-6-17,0-2 29,0-3 10,0-2 0,0 0-876,-1 2 971,-1 2 269,0-8-201,-3 14-165,0-2 92,-2 18 22,-2 5-84,0 3-33,-2 3-12,2 3 456,-2 2-467,-3 4 954,1 4-982,-4 5-11,3 3 166,0 4-183,0 14 22,3-5-1110,2 11 1089,5-9-711,8 18 705,3-9-40,9 12-515,0-15 0,1-2-689,8 11 1266,-1 1 0,-2-2 0,-12-19 0,3 12 0</inkml:trace>
  <inkml:trace contextRef="#ctx0" brushRef="#br2" timeOffset="274242">15747 14477 15573,'-44'-5'192,"1"1"0,2 1 0,5 7-40,1 31-517,1 5 444,-2 6-23,2 3-22,2 3-23,3 1-17,3-1-10,3 0-24,4-1-33,4-3-28,5-1-45,4-5-27,3-5 826,4-3-860,5-6 33,4-5 40,6-3 44,4-7-2371,4-4 2467,3-5 390,4-5-318,24-14-30,-23 2 0,2-2 23,1-1 0,0-1-49,1-2 0,-1-1 29,17-13 22,-2-3 5,-1 0 12,-2-1 33,-4 2-682,-3 2 732,-5 2 29,-5 5 45,-6 2 95,-6 6 3183,-5 1-3262,-7 8-123,-4 2-84,-8 6-28,-3 5 11,-4 1-11,-5 6-5,0 2 711,-1 3-717,-7 8-17,8-6-6,-3 7 1106,12-9-1106,2 0 1,4-1-1,1 0-11,4-2 12,3-1-6,3 0-1,4-4 7,4 0-17,3-4 16,3-1 23,15-4 5,-7-4 56,19-13-5,-23 1-355,9-9 428,-16 5 27,0-2 29,-5-1 5,0 0 28,-5 0-5,-2 0 0,-2 0-6,-3 1-22,-1 1-17,-2 1-12,-1 1 38,-10-4-138,2 12-28,-7-2-17,4 12-6,-2 3-10,-2 3 4,-2 4 378,0 6-394,-2 3 153,0 3-169,1 2-18,1 1-39,2 1-50,2-1-721,4 0 558,3-1-150,3 0-181,3-2-285,3 0-263,4-1-3515,3-3 2731,7-3-1031,2-3-487,4-4-437,3-3 3182,-1-1 358,-3-3 1,-9 1 0,-5-1 0</inkml:trace>
  <inkml:trace contextRef="#ctx0" brushRef="#br2" timeOffset="274576">16503 14679 18548,'17'-39'663,"0"0"0,-1 2 0,-5 12-333,-11 23-134,-1 0-89,-1 4-40,-2 1 0,-4 3 0,-1 5-11,-2 3-16,-1 3-7,0 3-5,0 1-11,1 3-17,2 2 6,2 0-1,3 0-5,2-1 28,3-2-33,5-4 10,4-1 6,17 0 12,-1-6-1,12 0 12,-6-8-6,3-2 11,1-4-3358,0-4 3431,-1-6-211,11-11 412,-14 2 46,6-8-23,-18 6-6,-2 0-33,-4 0-56,-3 0 173,-3-5-279,-5 8 105,-3-15-206,-2 19 3120,-3-4-3143,-1 11 691,1 5-848,1 0-50,0 3-84,3 2-89,-2 2-158,0 2-206,-1 4-304,0 3-447,0 2-673,0 3-1567,2 0 3724,0 5 0,2-11 0,0 0 0</inkml:trace>
  <inkml:trace contextRef="#ctx0" brushRef="#br2" timeOffset="275176">17137 14608 14074,'29'-41'525,"1"0"0,-3 3 0,-6 9 2441,-11 17-2596,-4 4 1215,-1 1-1378,-2 4 674,-2 1-820,0 2 2823,2 9-2872,-2-1-7,1 10 40,-1-3-34,-1 2 0,0 4-16,-4 13 10,-2-5-21,-6 14-571,-1-10 553,-1 2 12,-1-1 16,0-3-11,2-4 17,2-5 17,5-6 22,2-6 45,2-3 12,2-5 4,0-2 1,3-5 134,7-13 482,0 1-572,7-9 18,-2 4-23,2-2 156,10-13-167,-4 9 50,18-19-1220,-7 16 1108,-1 1-5,-5 9-242,-13 11 208,-2 3-22,-4 3 16,-2 2-11,-1 2 0,0 2 1172,-1 2-1172,6 8-3151,2 8 3146,2 0-383,0 2 377,-2-7-2132,1 0 2137,0-2-229,2 1 224,1-4 11,0 0-11,1-4 0,-1-2 11,1-3-5,-1-2 5,1-4 1818,0-5-1835,0-4 23,9-14-6,-6 4-5,7-12 10,2-13-27,-6 6-350,-2 1 1,0-3 365,-8 15 1,0 0 14,4-12 0,0-1-1,-4 12 1,-1 0 980,0 0 0,1-1-908,4-9 1,0 0-18,-5 12 1,-1 0 106,5-14 0,-2 2 333,-2-12-397,-2 12 428,-10 15-546,-3 22 251,-1 4-246,-1 5 1676,-1 4-1692,-3 6 814,0 7-798,-2 6 6,1 6 2,-1 4-351,2 3 309,3-7 1,1 1-33,-1 22-492,2-18 1,0 0 333,2 20-156,-1 1-297,3-17 0,0 1 280,2-11 0,0-1-1136,1 10 0,2-2 475,11 11-493,4-6-1564,4-4-990,1-7-4658,-3-8 8758,-4-8 0,-9-10 0,-5-3 0</inkml:trace>
  <inkml:trace contextRef="#ctx0" brushRef="#br2" timeOffset="275375">18003 14298 20543,'-7'-2'3120,"2"1"-2504,5 1 527,0 0-1379,13-35-128,9 21-1461,18-28 134,9 31-2729,7 0 3809,-20 4 0,-2 2 0,3-2 0,1 1 0</inkml:trace>
  <inkml:trace contextRef="#ctx0" brushRef="#br2" timeOffset="275674">18894 14268 19037,'54'-28'-1111,"0"-1"0,-3 2 1,-5 7-8721,-3 16 9725,-5 0 1,-18 2-1,-8 1 1</inkml:trace>
  <inkml:trace contextRef="#ctx0" brushRef="#br2" timeOffset="275841">19143 14600 16619,'47'-29'24,"0"0"0,-3 1 1,-4 6 1599,-1 7-2201,1 1-873,2 2-3245,0 1 4511,7 0 1,-22 5 0,-2 0 0</inkml:trace>
  <inkml:trace contextRef="#ctx0" brushRef="#br2" timeOffset="276867">20062 13930 15242,'-3'-2'3596,"1"1"-1434,2 1-2117,66-61-17,-30 37-25,-2-2 1,8-5 0,-1 5-1045,1 8 1,0 4 961,2-2 1,0 0-62,2 1 0,-1 1-65,-12 5 1,0 0-144,-1 1 1,0 0-41,-1 1 1,1 1-1949,26-6-2654,-4 3-2482,-10 2 7223,-10 2 0,-18 2 0,-7 2 0</inkml:trace>
  <inkml:trace contextRef="#ctx0" brushRef="#br2" timeOffset="277084">20389 13768 25225,'40'1'303,"-8"6"-281,-31 25-10,-2 3-1,-2 3-2105,-4 4 2044,-4 1-85,-2 3-179,-2 3-296,0 0-437,1 2-156,1-2-2538,5-2 3526,2 0 0,4-22 0,1-3 0</inkml:trace>
  <inkml:trace contextRef="#ctx0" brushRef="#br2" timeOffset="277474">20931 14075 18885,'1'-9'3753,"-1"2"-3014,0 7 1075,0 0-1752,-45-23-51,26 30 0,-35-13-11,40 36 6,2 1-28,1 27-1,8-21-5,5 16 0,8-31-5,6-3-279,3-3 300,2-4 1,3-4 6,0-4 5,1-1 16,0-5-3299,-1-2 3317,-1-4-42,-1-4 64,-3-2 22,-2-3 35,-3-3 229,-4-1-152,-1-3 247,-5-15-230,-2 7-33,-3-10-29,-2 13-33,-3 1 6,0 3-23,-3 2 3360,0 4-3343,-8 0-3,3 7-76,-6 1-10,4 8-6,0 2-6,-2 4 0,-8 7-17,5 2-22,-3 7-28,8-2-50,3 3-118,2 1-196,3 3-269,4 1-2375,5 14-1406,5-8 3622,8 12 0,-5-27 0,1 0 0</inkml:trace>
  <inkml:trace contextRef="#ctx0" brushRef="#br2" timeOffset="277718">21719 13571 23461,'6'-43'640,"0"0"0,-1 4 1,-1 7-277,-3 20-95,-1 3-78,-3 6-79,-2 1-51,-2 5-16,-2 4-17,-3 5 6,0 8 5,-1 4-6,-1 8 7,0 6-24,0 7-10,0 6-15,5-8 1,1 1-1705,1-8 1,1 0 1664,-2 12 0,0 1-42,3-12 1,0-2-420,1 2 0,-1 0 324,1 0 0,0 0-68,0 0 1,1 0-73,1 0 1,1-1-1100,0 0 1,0-2 933,3-1 0,0-1-715,3 26-1153,5-9-1960,1-9 4318,0-5 0,-5-17 0,-1-4 0</inkml:trace>
  <inkml:trace contextRef="#ctx0" brushRef="#br2" timeOffset="278386">21454 14249 17983,'-3'-5'3937,"1"2"-7967,2 3 3845,49-64-16,-17 43 398,4-15 1,4 3-534,10 21-12,4 0 51,4 0 95,2-3 90,1 1 79,-2-4 44,-2 0 45,-5-1 53,-20 5 0,0-2 267,23-14-141,-5 1 983,-16 4-949,-22 13-12,-4 1-16,-5 3 3033,-5 3-3066,-3 2 980,-4 2-959,-2 3 1,-4 3-23,-1 3-39,-3 4-33,0 2 161,-20 19-239,15-10-1,-14 15 17,15-7-62,7-8 6,-2 7-17,12-12 0,2-1 22,4-2-33,5-3 17,3-2-12,4-4 0,2-2 23,11-3 0,-5-4 33,16-10-10,-14-1 10,7-7 6,-10 2 22,-1-2 18,-1-2 16,-2 0 0,0-2 16,-3 1 7,0 1 5,-2 2 22,-1 3 124,-1 0-169,-4 8-21,0 1-35,-3 8 6,-5 8-39,-2 3 0,-5 7-5,-1 4-12,-2 2-11,1 2 0,0 1 11,4 0-5,3 0-17,4-1 5,4-2-5,4-2-6,5-1 17,6-2-17,6-3-11,5-2 0,6-4-3381,2-4 3404,4-3 10,0-7-5,1-4 12,-1-7-1,-1-5 0,1-4 11,-2-6-2296,0-4 2280,-1-7 11,-2-8 813,-18 23 0,0-2-833,5-19 0,-1-3 6,-5 11 0,-1-1-338,5-15 0,-3 0 360,-6 15 1,-2 2-7,0 0 1,0 0-6,-3 1 0,-1 1 5,-1 3 1,-1 1 30,0-25 46,-5 11 42,-9-1 148,-6 16-174,0 5-28,2 17 2672,5 11-2711,-2 16-11,0 2-28,-2 15-6,-3 25-2169,4-3 2169,5-18 0,0 7-25,2 7 1,1 6-1,0-3-835,-1 2 1,1 1 731,2-11 1,-1 3 0,1 1 0,0-4-760,1 14 0,1-3-293,0 5 1,0-1-3737,2-4 1,0-2 4563,0-4 1,1-5 0,0 4 0,0-21 0</inkml:trace>
  <inkml:trace contextRef="#ctx0" brushRef="#br2" timeOffset="279862">23517 13825 24155,'21'12'146,"-15"22"-129,-22 8-2610,-7 12 2593,5-17-28,0 0 17,-1-1 11,1-1 634,-9 13-617,12-21 569,-5 8-479,16-28 5,1-4 5,2-7 1340,2-2-1272,3-13-101,2 2-11,4-10 5,-1 4 180,2-2-85,9-20-5,4-12-1817,-12 27 1,1 0 1698,0-3 1,0 1-249,7-17 288,1-1 0,-1 3-416,0 5 438,-2 6 12,-2 6-7,-4 8-33,-2 6-22,-4 8-29,-2 3 3034,-2 5-3067,-1 5 406,-1 3-400,1 8 643,-1 6-641,0 12 1,-1 4 19,1 4-263,0-1 0,1-2 229,4-4 6,3-2-17,3-4 6,10 5 5,-4-11-16,13 6 16,-13-18 12,3 0-6,-9-8 6,-2-3 5,0-2-6,-1-4 483,0-2-477,0-5 11,3-12-11,-2 4 1,1-12-1,-3 5-6,-1-4 7,1-4-1,3-19-11,0 14-920,4-12 920,-4 21 0,2 5-6,-2 6-10,-1 5-12,-2 6-23,-3 3-66,-1 4-466,4 3 34,-1 3-230,6 2-206,-1 4 561,3 2-1476,1 2-1404,1 1-2919,0 1 6223,3 1 0,-10-8 0,1 1 0</inkml:trace>
  <inkml:trace contextRef="#ctx0" brushRef="#br2" timeOffset="280199">24263 13720 20201,'-42'22'43,"-1"-1"0,4-2 0,10 0 1748,21-1-1786,4 0 865,2-1-870,3-2-12,2-1-4,5-2-7,4-2 6,2-1 485,4-2-474,0-1 6,2-2 6,1-2 5,0-1-11,2-1 5,-2-2 7,2-1 1448,-3-4-1432,-2-2 33,-1-3 12,-3-1-3213,-2-3 3280,-3-4-108,-2-1 181,-3-4 22,-2-2 17,0 1-28,-4-1-16,-1 1-46,-4 3-33,-3 0-17,-1 3-17,-3 2-22,-1 2-23,-2 4-5,1 2-28,-3 4-6,0 3 0,1 1-11,0 4-11,2 3-23,0 2-44,1 4-118,1 1-235,0 3-454,4 2-997,1 2-2097,2 4-5852,2-2 9827,3-2 0,1-9 0,1-5 0</inkml:trace>
  <inkml:trace contextRef="#ctx0" brushRef="#br2" timeOffset="280395">24571 13961 25320,'-4'-3'1871,"0"0"-577,4 3-1373,29-35-72,-22 26-202,22-26-330,-29 36-706,-2 2-2902,0 4-5540,-3 0 9736,0 2 0,2-5 0,1-1 1</inkml:trace>
  <inkml:trace contextRef="#ctx0" brushRef="#br2" timeOffset="281099">20178 15243 20705,'0'-9'2370,"0"1"-1676,0 8 504,0 0-1080,-52 69-4291,25-35 4198,-7 12 0,-2 0 3,3-6 709,1 2-720,2 0-22,4-3-2216,7-4 2216,6-3-1,7-5 6,6-5-6,15 0 18,1-10-1,13-1 6,-3-9 5,2-3-22,1-4 22,0-3-170,11-15 232,-11 2 2064,8-10-2030,-16 4 11,-1-2 44,-4-3-16,-2-2-1428,-3-3 1406,-3 1-23,-4-1 17,-2 1-17,-4 3 198,-4 3-232,-4 4-5,-4 5-17,-5 5 35,-3 4-57,-4 5-17,-2 4 0,-2 2 5,-2 5-699,0 2 672,2 6-7,1 2 1814,3 4-1858,4 2 167,5 2-375,3 2-200,7 3-354,2 2-560,6 2-1395,5 4-6894,2-4 9667,3-3 0,-5-14 0,-2-6 0</inkml:trace>
  <inkml:trace contextRef="#ctx0" brushRef="#br2" timeOffset="281304">20682 15239 16792,'-10'-44'470,"0"-1"1,1 4 0,-1 9-191,0 20-95,-2 3 1387,-2 5-1494,0 4 1050,-2 5-1117,-1 7 6,-8 24-12,11-9 1,1 3 747,-4 16 0,2 3-759,3-5 0,2 0 264,1 7 1,3-1-312,2-9 0,2 0-59,0 3 0,1 1-1206,0 2 1,1 1 942,0 3 0,0 0-270,1 3 1,0 1-994,-1 3 0,1-1-3244,0-4 1,-1-2 4689,1-3 0,-1-5 0,0 3 0,0-18 1</inkml:trace>
  <inkml:trace contextRef="#ctx0" brushRef="#br2" timeOffset="281455">20047 16697 11043,'-16'-39'1302,"-1"-1"0,1 1 1,-7-16-1,5 5-305,8-5-269,5 3-179,3 3-134,7 5 89,12-11-3309,1 16 2901,11-10-695,-2 18 622,5-1 597,6-1-760,4 1-168,7-2-236,-22 17 1,0 0-197,3 0 1,1 0-1199,0-1 0,1 1 1938,7-3 0,-3 2 0,3-2 0,-1 2 0</inkml:trace>
  <inkml:trace contextRef="#ctx0" brushRef="#br2" timeOffset="282145">21743 15576 22646,'22'-55'536,"1"0"0,-3 5 0,0 7-211,-2 13 212,3-1 244,-7 11-619,1 1 209,-7 12-315,-4 10 70,0 5-81,-5 26-224,-3-3 190,-4 16-11,-3-7-6,-7 1 1,-1 2-18,-7 12-703,3-11 0,0-2 709,-6 1 12,0-3-2720,2-6 2736,-2-1-197,5-15 231,3-2 189,8-16-183,8-6 974,3-6-918,4-20-62,3 3 11,5-17 0,2 7-577,5-6 577,2-4 0,5-2-5,1 1 10,3 0 6,2 6 6,0 5-338,-2 7 327,-1 5-12,-3 5 51,13 0-95,-14 12-1,10 0-38,-17 14 5,0 4-12,1 7-4,0 7 55,0 5-11,2 5-11,-1 2 2079,2 1-2085,-1 1 11,0-1 1,1 0-35,10 8 29,-7-14 6,9 5-12,-9-18 1157,0-3-1156,-1-5 673,0-4-657,-3-3 6,5-13-1,-8 0-5,4-13 23,-8 1-698,-2-6 675,-2-4 6,-1-5-2395,-3-3 2395,0-2 5,-2 0-615,-1 1 610,0 3-226,0 5 237,0 4-1,1 6 427,-1 6-454,0 5 2870,0 4-3016,-1 4 824,0 4-1166,0 2 168,0 5-722,2 3-286,0 5-532,2 4-1456,3 3 3327,3 6 0,-5-12 0,1-1 0</inkml:trace>
  <inkml:trace contextRef="#ctx0" brushRef="#br2" timeOffset="282511">22914 15400 20078,'0'-5'3814,"0"2"-6976,0 3 3184,-31-37 1,15 34 957,-25-24-969,23 44 0,2 3-27,1 2 21,3 2 896,2 2-918,3 0-22,4 1-11,1-2-1,4 0-27,4-4 11,5-3-6,5-2 17,3-2 28,4-4 28,13-2 3206,-8-4-3206,8-3 11,-12-6 17,-1-3 17,-2-4 28,-1-2-1,-3-3 40,-1-3 140,-1-13-241,-7 7 151,-1-9-11,-6 12 69,-4-5-131,-2 9 1,-4-4-28,-1 10-12,-1 1-22,-1 2-17,-2 3-16,1 1 10,-1 3 677,0 1-704,2 3 36,-1 3-148,2 2-73,1 5-191,1 1-257,2 3-427,3 2-799,3 2-6351,2 1-1385,3-1 9617,1-3 0,-2-8 0,0-3 0</inkml:trace>
  <inkml:trace contextRef="#ctx0" brushRef="#br2" timeOffset="283471">23523 15422 22408,'0'-6'2688,"0"0"-1422,0 6-1086,-24-60-518,7 43 402,-1-16 0,-3 4 9,-9 28 17,-4 2-29,-4 3-3970,-1 4 3948,0 4-17,1 4 835,5 2-852,3 2 35,5 1-46,6 1-5,6 1-6,5 1-39,10 7 28,6-7-17,8 4-11,6-13-5,5-5 152,4-2-242,21-4 106,-10-7 29,13-4 16,-18-6 16,-1-4-4,-3-4 10,-2-3 62,7-17-45,-12 7 14,-8 1 1,-2-1 2752,-1-11-2770,-7 13 1,-1 0 36,1-18-17,-1-3 0,-1-2-23,1 0 7,-1 1 10,1 4-11,-2 4 23,1 7-1,-1 7 34,1 0-61,-2 15-6,0 2-23,-3 12 12,-1 8-11,0 4-12,0 12 6,-1 7 0,-1 9-1011,-1 7 995,0 9-46,0 5-11,2-26 0,1 1-67,-1 0 0,1 1-462,-1 1 0,1 0 182,0 0 0,0 0-738,0-1 1,1 0 191,0-1 0,0-2-1795,2 28-1210,0-7-572,2-8 734,-3-9 1983,1-10 1826,-1-9 0,1-9 1290,3-3-1290,2-7 0,3-2 868,2-5 2531,9-12-1394,-6 3 269,6-9 1405,-8 5-1579,-2 0-352,-1 0-349,-2 2-283,-3 3-226,-2 2-168,-2 4-100,-1 2-140,-3 3 246,-5-1-442,0 4-62,-3 0-45,3 3-78,1 0-51,2 1 1,2 0-23,1 1 0,0 2 5,1 0-5,3 3 0,1 0-5,4 0-7,4 1-10,2-1 5,4-1-5,14 2-23,-6-4 11,10 1 1,-9-4-6,-1 0 11,-1-3 0,-2-3 0,-1-4-6,-3-2 23,-3-2 5,0 0 6,-3-3 11,-2 0 96,1-8-3426,-5 6 3403,-2-5-6,-4 9 6,-2 2 0,-4 2-17,-2 1-22,-5 3-11,0 2-1,-4 2-10,0 1 5,-2 3-17,0 3 3386,0 2-3380,-5 11-17,6 0-17,-2 7 1,7-1-1,1 3-11,2 2-3387,1 2 3387,4 1-11,1 2-6,3-1-11,5 1-5,3-3-96,17 7 39,-3-11-5,11 4-712,-6-15 757,0-3 16,0-6 34,0-3 2525,-1-6-2514,-1-3 0,0-6-5,-1-3 11,-2-4 11,-1-2 72,1-22-2898,-7 7 2871,2-18 84,-5-6-1825,-3 13 1803,1-14-992,-6 23 1020,0 2 188,-3 6-351,0-3 0,-1 12 1575,0-3-1575,0 14 0,0 2 2094,0 6-2094,0 2 3392,3 3-3392,0 2 0,10 15 0,-2 1 0,6 12 0,-1-1 0,2 4 0,-1 5 0,1 3-278,-1 2 278,-1 0 0,-4 2 0,-6-3-628,-14 16-2783,-9-17-4201,-18 8-2219,-1-23 9226,-1-5 0,17-13 0,8-4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05:28:23.461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10693 3017 17535,'0'-57'866,"0"1"1,0 4-1,0 8-295,0 13-123,0 5-95,0 5 1124,-2 3-1371,1 8-55,-1 2 368,2 7-397,0 8 208,2 2-196,2 12-1,3 5 7,5 28-305,-1-7 276,-5-13 1,0 1-1,0 22-20,-4-11 1,-1 1-738,-1-9 0,-1 1 641,-2 7 1,-2 3-1,1-2-144,-2-3 0,-1-1-216,-3 16 0,0-2-1722,3-17 1,0-2 343,1-1 0,0 0 1843,0 2 0,2-3 0,-1 3 0,2-4 0</inkml:trace>
  <inkml:trace contextRef="#ctx0" brushRef="#br0" timeOffset="1388">10490 2753 8175,'-4'-1'4134,"1"0"1820,3 1-5708,43 3-50,-16-1-129,4 0 1,2 0-1967,5 0 1983,5-1-16,3 0 24,5 0-53,3-1-920,5 0 903,4 0-14,-29 0 1,1 0 10,20-1 1,2-1-17,-11 0 0,1 1 0,-6-1 1,3 0 0,-2 0 1,8 0 1,-1-1-6,3 1 0,0 0 0,3-1 0,0 0-1222,3 1 0,-1-1 1219,2 1 0,3 0 3,-2 0 0,4 0 0,-2 1-418,-13-1 1,-2 1-1,4 0 415,-2 0 1,5 0 0,2 0 0,-2-1 0,-4 1-276,5 1 1,-4-1-1,3 0 276,-2 0 1,3 1 0,0-1-1,-3 1 2,1-1 0,-2 1 0,-1 0-199,2 0 1,1 0 0,-1 0 198,1 0 0,1 0 0,0 0 0,-2 0 0,1 0 0,3 0 1,1 0 1,3 0-1,1 0 1,-3 0 1,3 0 1,-3 0 0,3 0 1,-4 0 1,3 0 0,0 0-1,-5 0 4,0 0 1,-4 0-1,0 0 0,0 0 1,1-1-1,-1 1 77,-1-1 1,0 1-1,0-1-77,-1 0 1,0 0-1,-1-1 0,0 1 1,-1-1-1,0 1 2,-1-1 0,-1 1 1,2-1 16,15 0 0,3-1 0,-3 0-8,-14 0 1,-2 1 0,2 0-1,11-2 1,2 1-1,-3 0 393,2-1 0,-3 0-388,0 0 0,-1-1-100,-1 1 0,-1-1 94,-1 0 1,-1 1-3,-2-1 0,1-1 9,-7 1 0,4 0 0,-3 0-7,6-1 1,-1 0-11,-7 1 1,2-1-1,-4 1 10,2-1 1,-2 1 346,-2 0 1,1 0-317,13-2 1,-1 0-21,-13 2 1,-1 0-3,8-1 0,-1 0 28,11 0 369,-8 0-375,-7 1 1316,-9 1-890,-6 0-202,-13 2-22,-3 1 1041,-15 1-1237,-1 2 3250,-6 0-3172,-15 10-100,9-4-12,-10 5 408,14-5-413,1 1 0,1 0 0,1 1 0,1 1-17,1 0 0,1 0-5,1 2-1,1 1 23,0 1 5,-2 11-11,1-3 6,-1 10 0,2-6-6,0 3-500,1 3 502,0 4 17,-2 23-7,3-9-453,2-16 0,0 0 458,0 19-6,1 3-10,1 2-24,0 2 21,1 0-7,1-17 0,2 1-494,-2-12 1,1 1 485,1 10 1,1-1-1138,1 14 1148,0-4 1,-2-2-12,-1-6 6,-2-3 6,-2-4 5,-3-3-371,-3-4 372,-7-3 311,-4-4-306,-5-4-17,-3-3 6,-4-3-1,-20 0-1654,11-5 1649,-14 1 0,14-6 854,-1-2-837,-2-1-17,-2-1 257,13-1 0,-3-1-249,-2 0 1,0-1-9,0 0 0,-1-1-6,-11 0 1,1-1-354,-12-2 353,19 3 1,0 0 5,-20-2-17,-2 0 20,30 3 0,0 0 762,-1 0 1,0-1-766,-1 1 0,0 0 0,0 0 0,-2 0 0,-17-1 0,-1 1 0,13 0 0,-2 0-3,-13 0 1,-1 0-1,15 1 0,1 0-3,-3 0 1,0 1 2,-1-1 0,-1 0 3,-2 1 0,-1 0 0,0-1 0,-3 1-6,1 0 1,-2 1 0,1-1 10,-10 0 1,-1 1-847,9-1 0,-3 1 0,3-1 827,-8 1 0,4 0-309,-4 0 0,1 0 312,-2 0 0,0 0-327,20 1 0,0-1 0,0 1 334,0-1 0,-1 1 1,1 0 3,0 0 0,0 0 0,-3 1-7,0-1 0,-4 1 0,0 0 0,3 0-222,-3 0 0,2 0 1,-2 0 228,2 0 0,-2-1 0,0 1 0,4 0 0,0 0 0,2 0 0,1 0 54,-1 0 0,0 0 1,0 0-55,1 0 0,0 0 0,0 0 3,0 0 1,1 0 0,-1 0 1,-17 1 1,-3 0-194,6 0 0,-2 0 1,2 0 192,14-1 1,1 0-1,-1-1 8,-11 2 0,-3-1 1,5 1 268,-2-1 1,2 0-272,1 0 0,1 0-6,1 0 1,1-1-6,3 1 0,-1-1 14,-15 0 0,0-1-6,17 1 1,0 0-6,-12 0 0,3-1 422,19 0 0,2 1-414,-28-1 1,6 0 10,5-1 0,7 0 6,6-1 0,5-1-342,6 0 342,4 0 1660,5 0-1615,4 1 450,5 0-366,2 0 2560,2 2-2677,2-1 2350,0 1-2396,-1 0 6,1 0-11,-1-1 16,1 1 270,-1 0-236,1-1-17,-1 1-10,1-1-24,-3 0 12,0-1 0,-2 0 0,-2 0 23,2-1-3410,-1 2 3404,2 0 0,1 0 5,1 0 6,0-1-22,1 0 0,0-1-1,0 1 6,0-1 1,-1 0 21,0 1 3365,2 0-4485,0 0-2190,1 1 0,0 0 0</inkml:trace>
  <inkml:trace contextRef="#ctx0" brushRef="#br0" timeOffset="2417">11296 3333 19003,'8'-53'1058,"0"1"1,0 4 0,-2 9-231,-4 16-296,-1 6-369,0 4-90,-1 7-51,0 5-16,0 1-34,0 3 50,0 3 12,0 6-1,0 5 29,-2 20-34,-1-3-933,-3 15 939,-1-9-1562,0-8 1,-1 1 1544,-4 19-6,4-17 0,-1-1-148,-3 13 148,1-2 0,1-4-5,1-5 142,3-4-143,3-7 2861,1-4-2872,4-5 250,1-3-216,3-4 22,4-4 34,12-2 634,14-9-758,3 0-633,12-8-257,-18 5 1,1 0-2157,22-7-1499,-21 6 1,-1 1 4264,7-3 1,-19 7-1,-10 1 1</inkml:trace>
  <inkml:trace contextRef="#ctx0" brushRef="#br0" timeOffset="3391">15570 3214 21198,'-8'-39'266,"0"1"0,-5-24-137,13 58 881,0 2-988,0 8 356,2 2-367,0 7 6,2 3-17,0 4 5,-1 4 1,0 3 5,-2 3 6,0 2-11,-2 0 16,-2 2 23,-9 15-17,0-14 5,-7 9-491,4-19 486,-1-3 11,-1-2-5,2-5 39,2-4 586,2-4-469,5-3 0,1-4-22,2-2-56,2-3-5,0-11-68,0 0-5,0-9-11,4 2-2679,0-4 2678,4-3-316,1-3 316,1-4 1,1-4 5,2-2-794,-1-3 789,1 0-12,0-1-263,0 9 0,1 0 252,4-8 2,-3 11 1,0 4-3,3 4 2582,1 6-2594,1 2 1,1 5-11,2 4-1,0 2-2326,0 3 2321,0 2 234,-1 3-223,-1 4 427,-2 3-443,6 15 16,-10-1 6,2 11 5,-11-5 0,-4 3-5,-6 1 5,-4 2-5,-7-1-632,-6 0 638,-4-2 5,-3-3-6,-3-3 12,0-2-6,0-3 2214,-8 3-2203,13-8 709,-3 0-720,18-10 16,3-2 202,4-2-229,4-1 1017,8 0-984,4 0 662,22 2-679,12 2-679,4 2 674,6 0 5,7 5-10,-14-3-7,-16-2 1,0 0-50,12 6-170,1 2-573,-14-3 1,0 2-1331,15 8-863,-17-7 1,-1 0 2996,12 11 0,-19-13 0,-2 0 0</inkml:trace>
  <inkml:trace contextRef="#ctx0" brushRef="#br0" timeOffset="4067">12319 3066 7130,'8'-54'1663,"0"0"1,0 5 0,-2 5-611,2-2-223,-3 5 1157,0 7-1467,-2 3 985,-1 8-1141,1 4-101,-2 6-55,-1 4 2129,1 3-2264,-1 4 3292,1 1-3315,1 12-16,1 1 55,3 31-50,-2-6 5,1 19-16,-3-6-1071,-2 5 1071,-1 7-20,-1-30 1,0 2-9,-1 1 0,-1 1 5,0 1 1,-1-1-6,1 2 0,-1 1 8,-2 16 1,-1 3-21,1 0 1,1 1-28,-1-1 0,1 0-342,2 7 0,1-4-213,4-27 1,0-1-4323,4 17 1,1-1 3555,4-5 1,1-2 0,-8-31 0</inkml:trace>
  <inkml:trace contextRef="#ctx0" brushRef="#br0" timeOffset="5539">13309 3192 11906,'2'-5'5192,"-1"1"-1915,-1 4-2605,17-60-5756,-10 39 5345,3-14 0,-1 3 226,-5 21 1336,-1 1-1487,0 4 770,-1 1-960,-1 2-79,0 2-6,0 0 3382,0 8-3393,0 2 1,0 8 5,0 4-12,-1 5-21,0 3-6,0 4-12,0 1-923,-2 2 907,-1 1-57,-3 1-492,-3 17-240,2-13-719,-3 11-1561,5-19-2778,0-4 5858,2 2 0,2-17 0,0-1 0</inkml:trace>
  <inkml:trace contextRef="#ctx0" brushRef="#br0" timeOffset="6104">14627 3074 14073,'-2'-48'1355,"0"1"1,1 3-1,-1 6-476,-3 10 1124,2 3-1471,-1 1-134,2 4 444,1 1-495,0 4 208,1 2-297,0 3-79,0 3 780,0 4-937,0 4-5,1 4 0,0 6 5,3 4 23,2 19-3398,1-3 3398,0 14 5,-1-5-57,-1 5 80,-2 5-555,-1 6 544,-1 5-31,-2-28 0,0 0-6,0 1 0,-2 2 42,-2 16 0,-2 2-570,2-14 1,-1 1 516,-1 12 0,-1 0-3,3-18 0,0-1 0,0-2 1,0 0 16,-4 26 5,2-6 1,1-6-250,-2 8 261,2-6-45,-1-6 11,2-14-6,3-16-111,0-5 60,0-2-1422,1-2-1744,0-2 1,1-1 0</inkml:trace>
  <inkml:trace contextRef="#ctx0" brushRef="#br0" timeOffset="9101">10736 3111 10913,'-2'-5'2558,"0"1"3065,2 4-3993,-9-55-1400,7 40 21,-7-42-16,9 54 98,1 1-98,-1 0 766,0 1-662,0 6-291,0 1 224,-1 6 59,0 0 23,-3 0-9,0 5-58,-6 9-186,3-3 209,-8 18-20,4-3-78,-1 0-56,3 0-47,4-11-111,0 0-6,2 2-68,0-1 12,0 1-42,1 0 13,0 0 0,1 0 22,0 0 29,0 0-3370,0 1 3393,1-1-15,0 1-660,0-3 675,0-1-154,0-1 169,0-2 22,0-2 1,0 1 14,0-2 18,0-1-1,0-1 1,0-2 2977,0-3-3100,0-2 970,0-2-959,0-1 12,1-3-42,0 1 240,2-2-263,3 2-21,1-2 213,2 2-5,-1-3 79,2-1 18,2 1 46,1-2 71,2 1 162,12-2-89,5 0-122,0-2 2,-1-1-70,-9-2 24,0 1-41,1-1-34,0 0-9,0 0-13,-1 0-56,0 1-325,-1 0-132,0 2-1039,7 0-497,-8 2-3334,5 0 5181,-8 0 1,-8 0 0,-1 0 0</inkml:trace>
  <inkml:trace contextRef="#ctx0" brushRef="#br0" timeOffset="12361">7595 3357 15295,'-60'5'433,"0"0"0,4-1 0,4 0-312,17-2 0,2 0 686,-22 1-56,14-3-152,10 0-179,11 0-162,8-1-130,7-1 157,6 0-302,7-1 28,9-1-33,7 0-1294,10-2 1311,7 1-29,11-1-44,8 0-4,-26 3 1,1 1-37,2-1 1,3 0-267,20-1 1,2 0 102,-15 2 1,1-1-70,16 0 0,-1 0-56,-18 2 0,-3 1-129,-1-1 0,0 0-297,-2 1 1,-1 0-598,-1 2 1,-2-1-4531,24 1 5281,-13 3 0,-22-3 0,-11 0 0</inkml:trace>
  <inkml:trace contextRef="#ctx0" brushRef="#br0" timeOffset="12726">7749 3613 8421,'-46'15'699,"-1"1"1,6-2 0,8-4 1396,21-6-1909,7-2 721,3-2-796,15-3-68,1-1-31,16-5-13,3-2 27,7-2-283,8-4 171,6-1 132,-24 8 1,1 0-127,1-1 0,0 0-1,3 0 1,-1-1 14,0 1 0,1 0-62,-3 0 0,3-2-77,19-8 1,-1-1-409,-21 8 1,-1 0 569,15-7 1,-4 0 14,-11-1 85,-8 1 590,-9-1-545,-7 2 126,-7 1 414,-19-7-233,0 8 131,-16-4 903,-12 4-514,11 5 779,-21-5-887,29 9-60,-3-1 755,17 4-964,5 2-190,4-1 1148,3 2-1506,0-1-36,4 1 117,3 0 80,11 0-67,1 1-4,10 2 292,14 8-75,-7 1-603,14 8 733,-12 1-269,1 4-3283,-2 3 2992,-2 3-211,-6 4-793,-6 3-311,-9 4-1038,-7 5-1359,-14 2 3854,-9 10 1,6-26-1,-3-1 1</inkml:trace>
  <inkml:trace contextRef="#ctx0" brushRef="#br0" timeOffset="14285">4041 3758 14418,'-11'-47'1674,"-1"0"0,2 4 1,3 5-836,4 1 18,2 8 151,1 4-4925,0 11 4026,0 3 792,-1 9-810,1 1 269,1 7-98,1 3-107,2 7-12,1 5-30,2 4 10,-1 5 11,0 3 11,0 3-867,-2 2 714,-2 1 117,-1 2 14,-4 1 90,-3 0 44,-5 1 53,-2-4 60,-15 14 75,10-25 50,-9 8-243,15-29 116,1-3-439,0-5-130,1-5 2881,1-5-3205,1-5 857,1-6-890,1-21 233,2 6-96,2-18 417,5 22 1,1 1-763,3-21 942,0 17 0,1 0 469,7-16 36,1 1-47,2 3-12,0 4-237,9-10 261,-6 18-159,6-6 24,-6 21-63,0 5 27,9 4-122,-7 6 898,6 5-1268,-4 16-487,-7 1-241,4 12-156,-10-2-327,-1 4 226,-3 2 172,-2 4 173,-3 2 256,-4 2-146,-4 2 941,-7 0 243,-5-1 47,-17 12 81,5-15-15,-11 7-31,9-19 69,0-3-30,0-2-47,-10 2-403,12-8 86,-6 2-162,15-9-466,4-2 371,4-3-891,2-1 799,5-1-788,3 0 134,9-2-61,12-2 42,19-3 409,-1 0-1710,9-2 2056,-9 2-1211,21-2 1014,-11 0-152,-7 2 1,4-1-3,6-2 0,-1 0 88,-7 1 0,-1 1-285,10-3 1,-4 0 51,6-2-56,-1 0 17,-3-2 56,-17 5 1,1-2 14,25-13 1955,-4 0-1437,-14-4 498,-26 11-171,-1-5 162,-11 7-499,-1-1 1217,-4-4-1443,-1 6-102,-4-3-146,1 8-515,-2 2 298,0 4 395,-1 0 286,-2 3 915,0 0-479,-2 3 184,0 3 262,0 5 144,-1 1-225,2 3-375,-1 1-136,4 2-275,0 0-110,2 0-244,2-1-203,3 1-222,0-1 7,2 0 69,4-2-186,1 0 44,5-2-222,1-1 188,3-2 211,1-2 232,3-3 250,2-2 172,0-2 276,2-2 212,10-7 366,-8-1 11,7-6-39,-11 2-89,-4-2-96,2-7-405,-9 4-216,0-5-204,-9 6-472,-4 1-291,-2 0-224,-6 1-115,-1 1 184,-11-3 314,5 6 195,-9 0 193,8 6 419,-7 2 315,8 2 362,-3 1 107,12 1 38,3 2 52,3 0 213,3 1-638,1 0-307,4 0-1042,3 1 134,5-1 129,4-1 117,5 0-229,16-3-122,-5-1 596,11-2 238,-10-3 999,11-4-283,-11 1-172,8-2-225,-14 2 31,-3 0-89,0-1-393,-1 1-12,-2 0 0,-1 1 0,-4 2 0,-1 0 0,-6 3 0,-2 1 0,-6 1 0,0 1 0,-3 3 0,-1 1 0,-4 3 0,-2 3 0,-1 1 0,-1 2 0,-1 3 0,0 0 0,2 1 0,1 2 0,2 7 0,3-7-124,2 5-603,8-9-353,2-2-188,5-1 219,4-1 232,5-1 248,4-1 317,5-2-186,5-2 616,4-2 494,2-2-380,2-2 562,-1-3-237,10-7-79,-16 0-2,4-5-73,-20 4 117,-7-1-263,-5 0-249,-4-1-333,-2-1 299,-6-1-773,-9-10-330,-3 7 617,-8-6-682,-32-2 420,23 15-1792,-27-7 2386,35 16 318,3 2 349,0 0 225,9 1-8,2 1-16,9 1-6,0 3-742,2 2-343,3 2 1463,2 1-2469,5 2-355,3 1-481,3 2-959,2 2-1534,4 2-544,0 2 1645,0-2 3580,-4-1 0,-8-9 0,-4-4 0</inkml:trace>
  <inkml:trace contextRef="#ctx0" brushRef="#br0" timeOffset="14635">5891 3986 18029,'3'-49'-28,"1"0"0,0 3 1,1 7 2562,8 10-2297,1-3 691,1-5-813,-2-5-45,-3 8 1,-1-2-34,4-25-58,-4 21 0,0-2 139,-2-4 1,-1 0 18,-1 11 1,-1 0-54,2-10 0,-2 1-48,-1-11 149,-1 6 31,-3 8 33,-3 6 1832,-3 8-2142,-1 6-208,-2 5-23,-3 5 82,3 5 774,-2 3-518,4 6 2030,1 3-1587,-2 6 899,1 7-903,-1 5-3375,1 7 3159,2 7-183,3 5-426,1 7 33,5-10 1,1 3-10,-1-10 1,2 2-84,7 26 1,3 0-694,-4-24 1,0-1 716,6 11 0,0-2-404,10 11 86,-7-22 0,1-2-286,10 12-77,8 5-118,-15-25-147,-2-5-420,-4-4-858,-3-5 1101,-3-4 1600,-1-4 1,-7-1-1,1-1 1</inkml:trace>
  <inkml:trace contextRef="#ctx0" brushRef="#br0" timeOffset="14826">5811 3556 21703,'-5'-3'1889,"2"1"337,3 2-1612,52-62-958,-25 42 591,14-17 0,3 2-1022,-8 24 971,12-2-36,-16 6 287,-2-1-37,-2 3-502,-2 1-422,-1 2-927,-3 1-2065,-3 3-5570,-3 1 8991,-5 1 0,-5-1 0,-3-1 0</inkml:trace>
  <inkml:trace contextRef="#ctx0" brushRef="#br0" timeOffset="16978">3870 6830 16473,'6'-55'799,"0"-1"0,0 6 0,-1 7-177,0 16-112,-2 6-4911,0 5 4653,-1 5 1311,-1 5-1523,-1 4 862,2 10-879,0 2 21,1 24-16,0-4-273,-2 16 268,0-6 5,-2 4 12,-2 3-24,-3 4-13,0-13 0,-1 1-14,-4 21 11,4-21 0,-1 0 5,1-5 1,0-3 5,-4 14 56,-3 11 73,7-35 112,0-2 3190,4-15-3179,0-3 73,-10-27-291,5 8 44,-11-37-61,12 21-1633,0-16 1628,6 8-1,-1-4-244,5-5 250,1-3-6,5-3 6,4-4 6,3 1-18,-6 30 1,1-1 42,12-19 0,1-1-42,-7 20 0,0 1-491,10-16 0,1 3 491,6 5 0,2 6-297,3 3 311,-10 14 0,2 2-14,15-5-12,15 2 1,-19 12 633,-2 4-644,-2 6 5,-2 4-12,-6 7 7,-4 4-1,-6 5-5,-8 3-17,-6 5 22,-11 4 1,-8 4-6,-12 3 16,-8 4-19,3-14 0,-2 1 11,7-9 1,-1-1-1,-20 17 0,0-3 8,18-18 1,2-2-1,-8 4 1,1-2 56,-21 3 741,19-12-736,-2-3 1116,22-10-1071,5-10-79,5 0-10,3-7 419,6 1-430,2-1 10,15-8-11,-2 7 891,8-3-886,-5 10 7,2 3-23,-2 3 22,2 3-16,-1 1-6,-1 4 5,0 2-38,8 12 10,-8-2-5,6 8-5,-10-6-12,0 2-17,0-3 1,1 1-62,15 3-79,13-6-722,4 0 762,6-9-6,-12-7 22,1-2 6,0-5 36,-14 0 1,-1-2 52,14-6 35,11-8 16,-25 4 5,-4 0-57,2-15 159,-8 0-18,-4 0 18,-8 6 10,-8 16 12,-1 3-51,-4 4-27,-2 3-23,-4 2-11,-4 2 763,-2 5-757,-2 3 5,-2 6-17,0 2 6,0 4 0,1 2-12,2 1-5,4 0 11,3-1-11,4-1-5,2-1 10,2-1 112,4-2-100,8 4-11,0-7-1,8 2 1,0-10 5,3-3 11,17-4-10,-6-4 10,11-5 0,-12-3-576,-1-3 593,-3-2 6,-3-2 11,-6-1 11,-4-1 6,-6 0-22,-3-1 10,-5 0-10,-5 1-7,-2 1-21,-5 1-6,-11-3-17,4 6 28,-8-2 5,-3 7-10,8 4-12,-5 1-17,11 5 12,3 1-29,3 1-5,4 0-16,3 0 575,2 3-598,2 2-67,2 2-79,4 0-106,6 1-112,4 0-1250,20 2 242,-5-3-225,16 0-279,-10-3-745,4-2-191,0-1-118,2-1 410,-1-1 2469,-2-1 118,-2-2-3284,11-6 3284,-15 2 0,7-5 0,-19 3 3763,1-5-1444,-10 3-213,1-2-63,-10 5 567,-2-1 1712,-2 4-3616,-3 0-163,-3 4 291,-10 1-481,-1 3 275,-16 7-371,10 1-44,-8 7-50,9 0-51,1 2-28,2 1-23,1 3-16,3 1-6,4 1-5,1 0-12,5 1 6,2-1 0,1-2 0,4-1 0,1-3 23,6-2-7,3-4 12,4-2 0,5-4-16,4-3 4,4-2-16,3-4 12,2-3-7,1-5 1,0-3 11,-4-3 5,-1-2-1861,2-13 1917,-10 7 6,-1-9-11,-15 8-460,-5 1 415,-4-2-12,-4 1-21,-4 0 22,-4 0-17,0 2-81,-2 2 93,-2 3-1,-1 3-11,-2 4-6,-2 4-5,-10 3-17,9 3-34,-6 4-27,14 3-62,4 4-129,5 2 1617,3 3-2210,5 0-248,5 3-2228,6 1 2501,6 2 0,-7-9 0,0-1 0</inkml:trace>
  <inkml:trace contextRef="#ctx0" brushRef="#br0" timeOffset="17344">6069 6975 23035,'-2'-52'390,"0"0"0,0 7 0,2 5-222,10-11-22,1 8-40,2-5-866,2-3 838,1-6-27,0-3-26,-7 28 0,-1 0-6,0-1 1,0 0-1414,-1 0 1,0 0 1412,-1-1 1,0 1 2,-1 1 1,-1 1 39,2-28-4,-4 25 1,-1 0 433,-6-22-430,-1 6 70,-3 20-59,0 17 320,1 9-377,0 7 2600,-1 9-2599,0 8-6,-1 7-11,-3 30 0,6-19 0,2 3-244,-1 14 0,2 1 238,0-7 0,2-2 3,1-1 1,1-1-12,3-2 0,1-2-3,3 22-3,-1-24 1,2-1-77,2-3 1,1-2-78,7 14-46,8 11-89,-4-26-3803,8 5 3047,-8-14-790,5 1-2470,-13-16-4633,-3-3 8957,-4-4 0,-3 0 0,-3-1 0</inkml:trace>
  <inkml:trace contextRef="#ctx0" brushRef="#br0" timeOffset="17504">5956 6586 17171,'-5'0'3842,"0"0"-845,5 0-3120,68-59-180,-33 39-2974,10-4 0,13-5 0,-10 9 1310,2 10 1,-5 2 0,-8 3 0,-25 3 0</inkml:trace>
  <inkml:trace contextRef="#ctx0" brushRef="#br0" timeOffset="17693">6793 6514 20812,'2'9'2420,"0"-3"-1272,-2-6-234,0 0-1301,-53-22-1467,49 26-409,-40-19 2317,63 31 1,-10-10 0,0 0 0</inkml:trace>
  <inkml:trace contextRef="#ctx0" brushRef="#br0" timeOffset="18078">7001 6854 22932,'23'-47'127,"0"-1"0,-2 5 0,-3 3 58,3-5-140,-6 6-1126,5-17 1115,-9 11-12,0-4-2196,-2-3 2180,-1-3 5,-2-3 695,1-4-684,-2 18 1,-1-1-18,0 12 1,0 0 5,1-9 0,-1 3 375,3-8-342,-4 13 1,0 2-11,0 0 872,0-12-884,-3 39 3198,0 1-3209,0 4 611,-1 20-622,-2 15-9,-1 12 1,0 6-613,1-15 0,-1 2 568,2 6 1,-1 5 0,2-4-699,0-6 0,2-2 602,0 15 1,0-1-998,1-14 0,1-3 798,0 0 1,0 1-661,3 11 0,1 1-1518,4-3 1,1-1 2525,1 2 0,2-3 0,5 7 0,-6-28 0</inkml:trace>
  <inkml:trace contextRef="#ctx0" brushRef="#br0" timeOffset="18442">7503 6599 16779,'-2'-4'4508,"1"0"-1455,1 4-2941,-27-24-67,29 18-11,-16-19-12,36 26-5,6-2-6,2-2-5,2-2 10,1-4-1069,0-2 1070,-1-2-6,-1-2 6,-4-2 0,-1-2 0,-2-2 5,-4 0 129,4-20-72,-13 15 10,2-12 29,-13 22 11,-3 1 1087,-2 3-1048,-2 2 0,-4 2-6,0 2-22,-3 2 6,1 2-40,-1 1 118,-12 7-179,9 1-11,-10 9-6,11 1-3404,-1 5 3393,-1 3-17,1 5-743,2 2 732,1 3-439,3 3 433,1 3-34,3 1-21,3 2-80,2 2-88,4 4-63,5 0-297,7 3-621,6-1-1031,9 1-448,7-2 2700,0-15 0,0-3 0,-4-1 0,-6-12 0,0-1 0</inkml:trace>
  <inkml:trace contextRef="#ctx0" brushRef="#br0" timeOffset="18777">8463 6206 23420,'-40'-11'138,"0"-1"0,4 1 1,7 8-55,18 20-23,-1 5 1,0 5-9,1 9 1,0 6-46,2 0 1,0 3-1066,1 1 0,0 3 1,0-2 1044,1 9 1,1-2-9,0 3 1,0-2-21,2-13 1,0 1-163,-2 19 1,0 2-26,2-15 0,-1-1-573,1-6 1,-1 2-1,1-2 310,-1 2 0,-1-2-191,0 0 1,-2 1-1472,-7 14 1,-3-1 969,4-16 0,-1 0 294,-6 8 1,-2-3 158,-13 0 994,1-14 452,1-14 123,3-11 1269,3-13-160,-5-25-851,12-4-22,-1-22-68,15 3-162,5-7-425,8 18 1,5-5 0,1 2-355,-1 1 1,3-1-48,2-2 1,2-4 0,2 6-519,1 6 1,2 4 483,0 0 0,2 1-409,-1 2 1,1 2 312,-1 3 1,1 1-720,-2 3 1,0 1 16,21-17-611,-1 6 1423,-9 14 0,-2 1 0,-2 0 0,13-4 0</inkml:trace>
  <inkml:trace contextRef="#ctx0" brushRef="#br0" timeOffset="19143">8524 6864 18684,'22'-38'40,"1"1"1,-1 0 0,7-10-1,-4 4-23,-3-11 5,-5 9-5,0-4 0,2-4 1370,0-2-1365,1-1 7,0-1-13,-6 17 1,-1 0-3,-2 1 0,0 2 14,-1 0 0,-2 1 39,1-18 23,-9 28 11,-4 5 1194,-1 6-1194,-2 4-17,0 5-11,2 2 768,0 2-813,2 2 2001,-1 5-1996,-4 15-10,1 3-2451,-4 15 2450,3 0-16,1 7-353,-1 8 341,1 4-33,-1 5 11,3-15 0,0 2-20,2-12 1,1 1-468,-2 13 0,2-1 394,2-14 1,3-1-245,4 14 1,2-1 112,0-13 0,1-1-151,5 9 0,3-2-638,11 6-539,2-6-1137,-2-6-6037,-4-8 8754,-7-7 0,-8-10 0,-5-5 0</inkml:trace>
  <inkml:trace contextRef="#ctx0" brushRef="#br0" timeOffset="19312">8639 6488 23002,'52'-34'-936,"-1"-1"1,-3 4 0,-4 8-4359,3 22-4537,-4 1 8689,-7 0 1,-18 0-1,-7 0 1</inkml:trace>
  <inkml:trace contextRef="#ctx0" brushRef="#br0" timeOffset="19744">10069 6330 20492,'-3'-5'655,"1"2"-5749,2 3 5015,67-47-542,-13 34-341,-6-12 1,2 3 92,-17 19 1,-1 4-3324,17 1 4192,10 2 0,-29 0 0,1-1 0</inkml:trace>
  <inkml:trace contextRef="#ctx0" brushRef="#br0" timeOffset="19913">10276 6615 18593,'-4'0'3165,"1"0"-1008,3 0-2387,63-37-2376,-30 27 1984,9-11 0,2 3-2939,-3 16-5507,-2 1 8353,-4 1 0,-17 0 0,-7 0 1</inkml:trace>
  <inkml:trace contextRef="#ctx0" brushRef="#br0" timeOffset="21317">11650 6615 19832,'-1'-57'1221,"1"0"0,0 5 0,0 9-695,0 18-106,1 3-90,-1 6-72,0 3-84,0 5-74,0 4-55,-1 2-6,1 1-32,-1 5-3388,1 3 3386,-1 8 1,1 4 0,0 6-1,0 20-16,0-7 28,0 16-6,0-16 11,0 1-22,-2-1 2452,-1 0-2446,-2-3-6,-3-3-296,0-3 302,-2-6 5,0-3 11,1-6 12,1-5 16,1-4 62,1-6-17,2-23-55,2 3 10,5-18 909,3 8-925,3-3 16,10-21-1345,-1 12 1339,7-13 26,-3 23 0,1 2-47,7-6-441,-6 10 0,1 2 435,0 7 17,10 1-34,-10 7-6,9 3-39,1 8 6,-8 5-1574,8 5 1523,-11 4-1605,-3 4 1566,-1 3-231,-3 3-49,1 16 47,-6-7-30,0 11 1950,-7-12-3491,1 16 819,-2-12 2591,3 9-2463,-1-20 635,4-5-478,7-6 878,-2-8 13,6-5 38,-5-8 46,2-5 95,0-6-2191,8-14 2534,-7 6 82,5-12 28,-10 11 17,-2 0-155,-2 1 94,-2 2-39,-2 2-74,-2 3 3232,-2 4-3400,-1 3-111,-1 2-79,0 4-56,-1 1-72,0 3-18,1 0 189,-1 5-222,1 0 6,3 4-6,0 1 5,5 0 1,2 0 5,4-1-5,3-1-6,2-2 5,3-2-16,1-2 17,2 0-3398,22-11 3403,-18 2-1739,14-9 1728,-27 3-228,-1 0 222,-5-1 23,-2-3 0,-2 1 0,-2-2 2431,-2-7-2426,-2 6 12,0-5 2538,-2 6-2511,-2 6 447,-3 1-452,-2 7-11,-3 3 11,-4 1 17,-3 3 11,-5 3 0,-2 4 39,-16 12-90,9-2-234,-7 9 212,17-5-5,5 0-1,5 1-10,6 0-7,3 1-10,10 0-282,3-1 242,10-1-44,7-1-348,27 4 62,-8-7-145,-13-7 0,3-2-446,4-1 0,0-1 187,-8-3 1,0 1-213,10 0 0,2-1-734,0-2 0,-2-2-947,22-3 590,-24 0 0,-2-3-785,8-8 1579,-8-2 1305,-8-5 0,-7-2 1238,-8-3 783,-6-1-2128,-4-1 2448,-2-2-184,-2 2-372,-1-1-328,-1 3 547,-2 0-88,-4-3-1211,2 9-133,-3 0-113,3 10 3133,0 3-3457,2 3 646,-1 2-702,0 5-46,0 3-16,-1 5 326,1 3-321,0 3 17,-2 14 0,1 4-39,0 11-155,0-10 1,2 0 143,8-3 22,3-14-11,5-3 0,3-3 6,3-4-12,2-2 18,2-5 10,9-5-11,-6-3 6,18-10-6,-18 2-290,7-7 290,-11 4 6,-3-1 5,-1-3 12,-2 0 299,-2-1-293,-2 0 100,-1-2-56,-4 7-5,-2-1-29,-4 11 6,-3 3-45,-1 2 289,-4 4-317,0 4 17,0 4 6,-1 4 5,-1 11-17,3-5 1,2 9-7,4-9 18,5 0-537,4-1 525,6-2-5,21 5 0,-2-6 0,17 0-17,-7-9 5,5-4 17,-13-3 1,1-1-1045,19-3 1047,-20 1 0,-1-2 9,6-7 5,3-13 22,-19 2-16,-1-11 6,-18 5 10,-3-5 12,-6-1-6,-1-2 17,-5 1 17,-3 1 78,-7-8-78,4 12-11,-5-4 451,7 17-474,1 3 1074,0 3-1107,2 4-34,1 3-151,-1 3-40,2 5-218,-1 3-560,3 4-1490,2 4 2487,1 4 0,2-9 0,1 1 0</inkml:trace>
  <inkml:trace contextRef="#ctx0" brushRef="#br0" timeOffset="22087">14495 6567 14678,'0'-2'4711,"0"-1"-3440,0 3 1099,44-81-3493,-24 49 1336,7-17 0,1 3 512,-9 20-193,8-2-353,-9 8-28,5 0-39,-12 10-39,-2 3-28,-3 3-27,-2 2 1236,-1 2-1243,-1 8-11,0 1 0,-1 11-11,0 1 16,-5 5 1,-2 5-6,-6 3 22,-3 4-27,-4 3-1,-3 2-3397,-4 2 3386,-2 2 11,-1-1-174,-2-1 180,2-5 6,3-7 5,6-8 106,3-8-44,9-8 6,2-8-35,6-9-4,4-7-1,3-7 22,7-6 18,4-6 2936,4-4-2892,3-6 1,2-3-1588,-9 17 0,0 0 1506,11-20 0,-1 1 30,5-3-531,-1 3 532,1 4-12,-2 6 12,-3 5-11,-3 6-17,-5 6-23,-3 5-16,-5 6-1,-3 5-10,-4 3-1,2 15 240,-3 2-234,1 14 6,0 19-17,-1-7 854,2 16-854,-1-12 0,1 0 629,2 1-641,1-2-5,2-2-2293,2-5 2299,2-3-344,3-7 355,13 2 5,-7-12 1619,7-2-1596,-2-15-11,-6-5 5,16-17-17,-15 1 17,8-10-5,-11 4 22,0-3 1464,-1-3-1470,-1-4 0,-1-2-22,-1-1 23,-1 1-6,-1 1 572,-2 3-573,3-15-16,-8 22-33,3-8-466,-9 33 208,-1 9-673,0 23 337,1-3-90,0 12-117,2-7-236,0 0-2229,5 14 672,-1-10 1083,6 8-2388,-1-15 3932,5 1 0,-8-13 0,1-2 0</inkml:trace>
  <inkml:trace contextRef="#ctx0" brushRef="#br0" timeOffset="22435">15902 6526 16620,'20'-41'394,"0"-1"0,-1 4 0,-8 9 1309,-16 22-1591,-4 2 1269,-4 3-1275,-13 3 685,4 5-768,-8 4-18,8 3 6,0 1-11,4 3 2055,1 0-2055,1 10 0,7-5 0,2 5-11,6-9 799,8 5-783,1-7 1,7 3-17,1-8-6,4-3 6,3 0 11,3-4-6,17-1 51,12-12-17,-9 1-3381,-1-9 3415,-27 2-507,-6-1 529,-2-1-10,-3-2 15,-4 1 6,-1-2-4,-2 1-19,-1 0 1,-2 0-2084,-4 0 2078,-1 2 2191,-19-12-2258,11 16-11,-11-8-29,16 19-32,3 2 437,-1 3-635,1 3-127,1 4-186,1 4-251,3 1-404,1 2-727,2 1-2628,3 1 4593,4 2 0,-3-10 0,1 1 0</inkml:trace>
  <inkml:trace contextRef="#ctx0" brushRef="#br0" timeOffset="23202">16867 6565 22065,'3'-43'414,"-1"0"1,-2 1-1,-5 10-251,-11 22-40,-9-1-27,2 8 839,-5 1-868,-4 3 291,-3 3-274,-19 9-61,13 1-4,5 4 1,1 1 135,4 4-144,-7 12 424,28-9-435,7-9 0,6 5 45,6-11-29,8-2-4,4-3-7,6-4-3391,3 0 3397,4-6-1872,2-1 1872,2-6-852,16-12 858,-12 3-360,11-11 360,-20 5 28,-2-3 5,-3-2 12,-3-4-1,-4-2 1231,-1-4-1225,-2-2-11,0-4-350,-2-2 367,-2 0 5,0 2 558,-6 13 1,0 1-368,1-9-1627,1-4 1430,-9 30 481,-1 12-531,0 2 2223,-6 11-2239,-1 2 1,-6 11-12,1 2 5,-1 6-12,-1 6 18,2 5-45,1 5-28,2 3-588,4 3 361,3-14 0,1 1-131,2 20-319,0-21 0,2 0 256,6 11 23,6-3-67,6-6 73,4-5-836,23 0 398,-8-13-150,16 0 28,-14-16 4,20-6 2677,-16-6-1573,12-7 164,-26-4 731,-4-5-391,-5-3 96,-5-3 1449,-4-3-1387,-2 0-2103,0-12 2024,-5 14-84,-1-5 628,-6 17-857,-5 5-112,-1 3-79,-6 4-56,-3 2-40,-2 3-10,-2 3-23,-1 3-22,1 5 39,-5 10-39,9-4-6,-1 7-17,11-7 29,3 0-18,4-1 3415,3-2-3380,14 3-12,0-8 0,13 3-3404,-4-10 3399,3 0-12,3-4-393,1-2 405,0-4-12,0-5 11,-1-3-33,-2-4 39,-2-4-17,-4-2 12,-2-3 10,-4-1 40,0-10-17,-8 11 11,-3-5-2147,-6 16 2142,-4 2-12,-4 3-5,-2 3 2147,-5 2-2141,-2 3 403,-3 2-336,-11 3-74,5 3-10,-10 4 3392,8 4-3387,-9 14-28,10-5-469,-6 12 447,16-6 11,2 3-6,4 2-50,6 0 0,2 2-50,5 9-84,-1-9 0,6 0-222,8-7 1,6-3-1803,8 4 1,4-2 401,0 0 0,3-1 1812,10 1 0,-2-4 0,-9-4 0,1-3 0</inkml:trace>
  <inkml:trace contextRef="#ctx0" brushRef="#br0" timeOffset="26173">11737 3861 14471,'-31'22'267,"-1"0"0,2-1 0,3 0-88,-2 10-5,-3 2-6,6-6 0,-2 1-2923,5-6 1,-1 0 2821,-8 8 1,0 1 2,7-8 0,0 0-231,-1 0 0,1 1 247,-1 0 1,0 0 448,0-1 0,-1 1-295,-10 10 1,0 1-96,8-9 1,0 0-480,-8 7 1,0-1 492,11-10 1,2-2-3,-1 1 0,0-1 1118,-22 17-1001,14-12 1,1 1 1085,-15 10-1181,10-6 1,0-2-52,-1 2-10,-8 6-23,21-17-39,4-3 239,2-2-217,8-5 1514,3-2-1524,5-6 1488,3-1-2055,4 0-1942,3-2 2441,9-1 0,-8 1 0,3 0 0</inkml:trace>
  <inkml:trace contextRef="#ctx0" brushRef="#br0" timeOffset="32650">8746 5042 22541,'46'-17'1442,"-15"9"0,1 1-1040,11 1-1249,17 0 895,-14 3-46,3 0 55,-11 2 0,1 0-63,23 0-351,-21 0 1,3 0 268,5 0 0,-1-1-1172,-9 1 1,1-1 1248,15 0 0,0-1 12,-13 1 1,-1 0-982,3-1 0,1 0 1022,0 1 0,1-1-151,-1 0 0,4 1 124,-4-1 0,4 0 1,0 0-7,5 1 1,2-1 0,-1 0-360,1 0 1,0 0-1,-1-1 329,2 2 0,-1-1 0,-3 1-22,8-2 0,-3 1 206,3-1 1,-1 1-214,2-2 0,-1 1-2,0-1 1,1 0 82,-1 0 0,1 0 5,-2-1 0,0 1 0,-3 0 1,2-1 1,-9 2 1,1 0-1,-2-1 45,5 1 1,-2-1-120,12-1 0,-2 1 12,-25 1 0,-3 1 190,28-4-154,-7 0 27,-8 2 1793,-7 0-1635,7 0-66,-16 2-26,3 2-79,-16 0-42,-5 1 1404,-4 0-1284,-4 0 2737,-2 0-2158,-2 0-75,-7 3-504,3-1-53,-6 4 12,5-1-113,-2 4-133,3-1-136,0 5 88,2 6-179,1-3-314,0 7 78,0-4-8,0 1 126,0 1 161,0 2-3337,0 2 3473,0 1-2116,0 2 2278,0 1-691,0 1 691,1 0-40,1 0 10,3 16 31,2-11 746,3 12-736,0-16 2160,10 12-2335,-4-11 8,13 16 72,-12-21 32,7 13 38,-13-19-25,1 4 1195,-12-5-964,-12-1 315,-3-1 48,-12-3-2555,2-7 2616,-4-1-370,-2 0 383,-2-3-1690,-2 0 1485,-1-3-292,-1 0-401,-20-1 169,11 0 6,-14 0 35,16 0 50,12 0 1,-1 0 52,-19 1-26,17 0 0,0 0-14,-19 2 23,-5 2 48,-3 1 56,28-3 0,-1 0-43,-1 0 0,1 0 579,-2 1 0,-1-1-568,-16 2 0,-1 0 190,14-2 0,-1 1-189,-12 1-1,-1-1-2,1 0 1,2 0-20,12-2 0,0 1-8,-12 0 1,1 0 1,15-1 1,1-1-2,1 1 1,-2 0 3,-12 0 0,-5 1-5,7-1 0,-1 0 0,1 0-12,-12 0 1,1 0 7,12-1 0,0 0 1,5 0-8,5 0 1,2 0-1,-16 0 1,0-1-1,10 0 1,1 1 66,-12-1 0,0 1-143,14-1 1,2 0-25,0 1 0,-1-1-118,2 0 0,0 0 1,1 0 0,-1 0 4,-9 0 1,0-1-220,-20 1 230,24-1 1,1 1-348,-10 0 289,5-1 13,3 1 262,5 0 556,-9 0-522,3 0 120,0 1 718,6 1-719,10 1 3012,0 0-3005,0 1 734,0-2-753,1 1 30,1-2-69,-12 1 138,7-2-60,-2-1-52,13 0-12,11-2-112,1 1 455,1 0-482,0 1 22,1-1-190,0 2 74,0-2-45,0 2 169,-1-1 23,-1 1 220,-9-1 18,5 1 10,-8-1 15,7 1-87,-2-1 80,3-1-183,-2 1 92,5 0-291,0-1 40,1 1-79,2 0-40,-2-1 57,2 2 3,-2-1 47,1 0 11,-1 0 204,-2 1 54,1 0 80,-1 0 54,-1 0-44,3 0 14,-2 0-11,4 0-10,0-1-243,-1-2-404,0 0-115,0-2-28,-2-6 35,2 2 14,-2-6 9,1 3 14,-1-2 153,-1-8 327,1 4 83,-1-18-3290,3 14 3336,0-10-569,3 6 615,3-1-82,2-3 186,3-1 6,3-1-1995,1 0 2002,1 1-16,1 2 1950,-1 3-2034,-1 4 446,-1 6-893,5 1-2647,3 9-4596,-1 3 7618,-2 5 1,-11 1 0,-2-1 0</inkml:trace>
  <inkml:trace contextRef="#ctx0" brushRef="#br0" timeOffset="49795">3935 9100 18944,'-18'-50'592,"0"1"1,2 2 0,3 6-220,6 2-4779,3 0 5014,2 1 264,1-10 884,0 13-1428,3-3-208,0 18 361,1 7 20,0 3-64,1 4 146,-1 4 1027,1 4-1798,0 5-218,2 7 133,1 10 17,-1 9-170,0 8 99,-2 8 2297,-2 6-2618,-4 4 903,-3 4 9,0-30 1,-1 1-453,-1 1 1,-2 0 388,-1 0 1,0 1-5,-1-1 1,0 0-19,0-1 1,-1-2-2,1-1 0,-1-2 173,-9 22-7,1-9 13,3-9 199,-4-4 211,4-13-92,0-2-44,4-12-449,3-6-222,1-5-598,0-5-62,1-5 101,3-5-8,1-5-86,3-6-1396,0-7 1882,4-4 507,1-7-63,7-1 0,2-2 74,-4 20 0,1 0-46,6-21 1,2 1 165,7-1-22,2 3-198,-7 17 1,1 1 210,10-18-229,-10 20 0,0 2 157,8-8-36,2 4 45,1 6 20,1 4-85,1 5-144,1 5-127,0 5-101,0 4-137,0 3-115,0 3-746,0 5 440,-3 3-99,-1 7-57,-3 4-26,-4 3-42,-4 4 34,-4 4 226,-7 3 1994,-9 25-1461,-10-21 0,-4 1 119,1 0 0,-2 0 466,-6 2 1,-5-1-252,-6 1 0,0-1-1356,6-10 0,-1-1 1507,-7 8 1,-1-2 305,-13 4 192,4-8-531,3-7-167,5-7-128,4-6-153,5-5-6,5-2-183,5-1-62,5-3-136,4-2-105,6-11 95,6 4 411,12-12-142,0 13 74,19-5 14,-10 9-36,10 1 89,-9 4 367,3 0-419,14 2-41,-8 1-102,12 0-68,-14 0 78,3-2-334,1 1 393,3-2 62,2-1-17,3-2 2065,3-3-2059,2-1-3,2-2-5,-14 2 1,1-2 85,20-5 47,-21 4 1,-1-1 35,12-5 33,-4-2 27,11-9 33,-17 6 32,4-5 31,-23 10-256,-5 1 55,-6-1-168,-6 5 503,-6 1-684,-6 9 8,-6 0 26,-4 4 12,-5 3-1941,-3 4 2234,-2 3-480,-1 4 558,2 0 134,1 2-15,4 0-42,-4 10-47,9-6-39,1 7-28,9-8-71,6-1-35,1 1-30,4-1-60,2 0-2107,5-2 2051,1-2-17,3-1 1652,1-3-1557,2-1 421,3-3-312,2-2 62,0-3 42,1-2 77,-2-2 58,-1-3 3131,-2-2-3061,-3-3 807,0-10-859,-6 1-71,0-7-235,-7 5 10,-1-1-31,-3 1-20,-2-1-35,-3 0-49,-1 1 12,-2 2 34,-1-1 451,-4-3-265,4 6 4,-2-3-4,6 10-22,3 1-17,1 4-32,2 0-11,0 2-27,4 0-29,3 1-47,5-1-61,5 1-46,3 0-50,4-1-57,4 2-17,3-2-40,2 2-3,4-2-279,21 0-198,-25 0 1,2 0 839,0 0 0,0 0 13,1-1 1,-2 0-44,15-1 32,-1 0 6,-3 1 40,-3 0 237,-6 1-4,-6 0 26,-7 2 40,-8 0 50,-5 0 66,-8 4-196,-7 0 52,-5 7 1153,-6-1-1340,-3 3-3398,-4 2 3396,-2 1-740,-1 4 867,-1 2 12,-2 2-81,3 1-12,2 1-131,5 0 68,4-1-29,6-1-377,4-3 388,6-2 2870,13 1-2876,3-6 20,11-2 40,1-8 10,3-3-126,2-1 130,2-4-2644,-1-2 2641,-2-5-28,-3-1 84,-2-2-177,-3-3 521,8-20-376,-15 11-13,4-16-34,-18 18 62,-2 0 6,-3 1-12,-2 1-18,-4 1-12,-2 4-26,-3 0-6,-2 3-3,0 1-9,-1 3 709,1 2-745,0 2 3005,-2 1-3042,5 2-41,1 2 659,5 3-960,4 2 65,1 5-853,2 2-8666,14 19 8341,-6-13 1,6 7-1,-11-19 1</inkml:trace>
  <inkml:trace contextRef="#ctx0" brushRef="#br0" timeOffset="50147">5832 9554 22453,'18'-42'249,"1"0"0,-1 1 0,4-12 1,0 5-105,4-4-1483,-5 9 1439,1-5-17,2-5-11,1-4-40,-11 26 1,0-1-1685,0-1 0,1-1 1687,0-1 1,1 0 2,0 0 1,-1-1 335,0 2 0,1-2-269,3-8 1,0 1-40,-6 12 0,-1 2 0,2-5 1,-2 2 178,-3-6-167,-7 17-29,-5 1-33,-6 16-12,-3 2 1,-14 15-6,4 2 481,-9 13-492,9 1-17,-7 23 2944,9-6-2875,6-3 0,2 2-2859,1 12 2753,5-19 1,2 1-137,2 15-448,2 0 310,5-15 1,1-1-149,5 19 114,-1-21 1,2-1-2568,9 10 1841,3-4-402,-4-15 0,3 0-2597,0-2 0,1 0 4098,2 2 0,0-2 0,6 5 0,-15-15 0</inkml:trace>
  <inkml:trace contextRef="#ctx0" brushRef="#br0" timeOffset="50308">6055 9264 18928,'-29'-40'76,"-1"-1"1,3 4-1,12 8-87,24 17 481,7 2-610,6 0-647,8 3 0,3 0-776,12-2-260,-6 3 0,-1 1-8008,5 0 9491,-5 3 0,-18 0 0,-9 1 0</inkml:trace>
  <inkml:trace contextRef="#ctx0" brushRef="#br0" timeOffset="50497">6775 9170 21002,'-3'0'1737,"1"0"-2892,2 0-894,-18-19-3284,17 14-3130,-13-14 8463,21 19 0,-2 0 0,-2 0 0</inkml:trace>
  <inkml:trace contextRef="#ctx0" brushRef="#br0" timeOffset="51375">7178 8975 15676,'0'-5'4766,"0"2"-1792,0 3-2464,-5-60-4555,2 43 4213,-4-45 399,4 59-511,2 1-34,-1 2-5,1-1-6,0 5 0,-1 2 3192,-3 16-3198,-4 10-5,-3 3 0,-10 24 286,7-19-295,-1-3 1,1 2-9,-3 7 9,6-15 0,0 0-15,-6 25 18,6-14 5,-2 7-671,6-21 666,3-4 10,0-5 7,1 0 4,1-10 35,1 0 315,1-8-92,1 0 474,0-8-742,0 0 10,1-10-4,1 1-12,2-5 5,2-3 18,7-23-1,0 6-1004,5-17 993,-2 11-11,2-2 0,1-3 6,2 0 5,2 0 6,1 2-6,0 4-6,0 2-10,-1 5 10,-1 3-10,-1 4-6,0 5 16,-3 6-22,1 5-11,3 3-5,-1 8 27,-1 4 6,-4 7-17,-6 5-5,-2 4 11,2 17 5,-4-5 1016,0 13-1015,-5-9-23,-2 1-260,-4 2 271,-6 2-11,-6 4-942,-7 1 931,-5 3-12,-5-1 7,-2-1 21,10-16 1,0-1 27,-14 8 12,-7 5 45,10-20-6,12-9 89,-7-6-83,19-9-6,1-6 0,7-10-28,4 4 229,3-6-252,4 6 969,4 2-969,3 2 1,11-2-12,-5 7 1,8 0-7,-7 7 1,0 2 0,2 3-45,9 6 6,-7 1-12,9 6-16,-9-4 16,1 0-22,2-1-17,1 0-72,16 1 72,-10-4-1573,13 0 1590,-13-6 6,-1-1 50,1-4-666,-2-2 699,11-11 23,-12 1 51,12-16-426,-22 10 408,2-8-5,-11 9 34,-2 0 22,-2 2-6,-2 0 12,-2 5 11,-2 1 1368,-2 4-1391,0 1 895,-8 1-933,2 3 473,-8 0-513,7 4-11,0 1 0,2 3 5,1 3-27,1 2 5,1 4-6,1 1-22,1 3 6,0 1-17,1 2-360,8 23 103,-2-15-169,5 17-632,-4-20 206,-2-1-347,2-2-756,-2-1-2504,-1-4 4498,0-1 0,-3-9 0,0 0 0</inkml:trace>
  <inkml:trace contextRef="#ctx0" brushRef="#br0" timeOffset="51555">7982 8797 17460,'-62'9'-3192,"14"-1"1931,63 22-2452,-1-6-650,0-1 3422,-1-4 0,-7-8 1,-2-5-1</inkml:trace>
  <inkml:trace contextRef="#ctx0" brushRef="#br0" timeOffset="52600">8380 9081 17064,'31'-54'269,"-13"15"1780,-39 56-1954,-5 2 6,-3 1 67,-18 13-560,12-8 425,-9 6 7,17-11 763,4-1-797,1 2-6,8-7 0,1 1 17,8-10 1443,3-2-1287,1-1 214,11-7-291,1-2-7,11-6 1,-1-3 465,4-3-443,3-3 16,1-2 7,2-1 16,-1-2-195,-2 2 212,-1 0 123,2-4-179,-9 8-16,-1-1 12,-8 10-85,-6 6-6,0 2-6,-4 4 947,-1 3-936,0 3 229,-2 7-251,-3 5-11,-2 5 28,-3 7-884,-3 6 873,-3 6-1615,-4 8 1575,-2 8 4,4-15 0,-3 7 1,1-2-11,0 0 1,-1 1-14,-1 2 1,-2 5 0,1-5-943,0-4 0,1-4 827,0 1 0,-3 0-153,2-4 0,-2 2 0,1-2 32,-4 5 1,1-2 105,3-7 0,0 1 0,1-3-22,1-3 1,0-4-26,-17 20 180,7-14 83,4-14-21,7-10-57,3-20-6,10-5 7,2-17-7,11-3-120,3-6 36,6-7-55,3-8 61,-6 26 0,-1-2-175,3-3 1,0-1 126,2-3 1,1-1-3,2-3 0,2-2-8,2 0 1,3-4-1,-1 3 108,4-8 1,1-1 53,-2 8 1,0-2 0,0 3 7,0-1 1,2 1 19,-5 7 1,3-1 0,-2 2 13,3-4 0,0 2 8,7-11 0,0 3 11,-12 18 1,-2 4-1,0 0 1,0 1 52,19-19 17,-14 18 1,0 2 1268,11-8-1229,8-1 33,-18 20 6,-4 5 201,6 5-201,-9 5 6,5 6-7,-10 5-16,-1 6-1767,-2 3 1745,-1 7 1174,-2 3-1224,-2 5-35,-2 3-16,-3 3-26,-2-8 1,-2 1-14,-2 21-934,-3-6 0,-1 1 922,-5 10 6,3-11 0,-1 0 11,4-16 0,0-1 14,0 4 1,0-3 58,-1 9 2297,3-17-2107,1-17 224,2-3-229,0-4 3319,2-2-3476,-1-5 89,2-20-150,3 2-12,2-17 6,5 8 27,3-5-16,3-3-644,4-1 661,2-1 11,3 4 5,0 3-3174,-1 4 3175,-2 6-18,-2 5-472,-3 5 456,-2 4-39,-3 4-1,-3 3 396,-1 2-418,-1 2 3154,0 4-3165,-2 2 773,5 13-745,-3 0 6,2 9-17,-4-4 0,0 1 0,0 0 11,2-1-11,0-2 12,3-2-7,0-3-22,2-2 23,0-3-6,1-3-6,0-3 6,-1-3 6,1-1 5,-1-5 6,1-4 17,1-5-23,0-6 0,1-4 11,1-5-3391,0-5 3386,1-5-6,1-6-2263,0-6 2263,2-5-229,-4 11 1,-1-2 219,-2 11 1,-1-1 8,5-11 1,0 1 21,6-13 23,-3 7 124,0-1-40,-10 20 11,0 1-1359,-9 20 1381,-2 5-145,-1 4 1338,-3 6-1361,-2 4 18,-4 7-29,-1 5 23,-2 5-6,-1 7 0,-7 26 797,6-10-816,5-14 0,1 1-68,0 4 0,2-1-366,-3 23 330,4-22 0,1 1-134,2 12-68,3-1-39,5-5 22,4-4 1349,7-7-1734,5-4-2450,3-7 1430,5-5-5762,14-6 1097,-13-7 6401,6-3 0,-25-3 0,-5 0 0</inkml:trace>
  <inkml:trace contextRef="#ctx0" brushRef="#br0" timeOffset="52788">9289 8858 17568,'-4'-1'4162,"0"1"-7884,4 0 3767,67-24-29,-7 9-572,-11-1 1,1 0 510,-13 8 1,-3 0 976,15-3-1215,-17 4 0,0 0-451,14-2-873,7 0-1939,-26 6-5304,-7 3 9417,-8 0 0,-6 0 0,-3 0 0</inkml:trace>
  <inkml:trace contextRef="#ctx0" brushRef="#br0" timeOffset="53241">8372 9004 16537,'29'-53'1019,"-1"0"1,-2 6-1,-6 7 101,-12 16-387,-3 6 276,-4-8-713,-3 14 68,-16-3-243,3 12-54,-13 5-39,6 5 17,-4 4 0,-2 4-17,-2 2-3242,-14 16 3203,12-4-17,-9 11-471,19-8 364,3 2-83,6 2-141,5 1-1131,7 18-168,7-13-2167,8 12 3825,9-16 0,-10-18 0,1-3 0</inkml:trace>
  <inkml:trace contextRef="#ctx0" brushRef="#br0" timeOffset="54216">10365 8831 8739,'59'-15'-803,"0"0"0,-4 1 1,-5 3 1198,-1 9-3325,2 1-869,-6 1 3798,-5 0 0,-20 0 0,-8 0 0</inkml:trace>
  <inkml:trace contextRef="#ctx0" brushRef="#br0" timeOffset="54373">10381 9126 19306,'41'-13'-644,"0"0"1,1 1 0,22-8 0,-8 5-1,-18 8 1,-1 1 0</inkml:trace>
  <inkml:trace contextRef="#ctx0" brushRef="#br0" timeOffset="55505">11930 8922 17942,'3'-47'675,"-1"-1"1,0 7 0,0 10 509,-2 24-1151,0 5 382,0 9-382,0 2 189,-2 9-200,-1 3 636,-1 6-598,-5 22-27,0-9-1289,-5 17 1283,2-15 5,-3 2-2979,-2 1 2952,-1-1-517,-3 0 525,6-15 0,-1-1 14,-7 11-11,-5 6 22,13-24 85,4-7 66,5-6 163,2-6-230,3-8 740,2-6-768,5-7 17,4-5-6,4-6 130,14-21 2361,-3 9-2502,-2 4 0,1 0-22,7-8-40,-9 16 1,0 1 17,11-8-1,1 1-27,1 5-12,-1 3-2339,0 4 2334,-4 7-17,-1 4-23,-5 5 17,-2 4-16,-4 4-2107,-3 5 2112,-2 5 288,-2 5-322,-2 5 1537,0 2-1564,-3 4-51,1 3-45,-3 0-380,1 15 195,-2-10-28,1 8-279,1-15 128,0-2-90,3-5-161,2-2-203,2-4-213,2-3 2546,4-4-4175,16-4 1708,-4-5-101,28-11 986,-20-2-872,12-10 1404,-17 3 174,-1-5 174,-3-2 133,-3-1-1780,0-1 2005,-4 1 28,0 1 197,-2 3-231,-3 2 27,-3 5-127,-4 2-737,-2 2 394,-4 5 2130,-2 1-2387,-2 6-129,0 2-61,-1 0-45,0 1 11,-6 5-28,1 0 3386,-6 12-3403,5 2-11,0 0 0,4 2 0,6-8-11,2 1-28,13 4 16,11-4 46,16-1-34,-5-7 16,2-7 1,-12-4-1,0-4 18,-1-4-1,-1-2 6,-1-3-11,-4-2 73,2-12-23,-9 5-1009,-1-7 1015,-8 9 11,-4 1 106,-1-9-89,-4 10 28,-1-4-6,-4 13 112,-7 1-151,1 6 34,-18 3-57,8 9-16,-12 3-6,7 6-39,0 4 12,1 2 4,-8 12-16,-1 17-5,8-9 577,6 7-578,18-24-11,3 1-149,3-3 183,3 0-51,3-2-22,4-1-61,1 0-141,4-1-302,2 0-941,4 1-2630,4-1 4131,11 4 0,-17-10 0,1-1 0</inkml:trace>
  <inkml:trace contextRef="#ctx0" brushRef="#br0" timeOffset="56458">13462 8971 16593,'33'-45'716,"0"-1"1,-4 6 0,-2 5-240,-3 10 1327,-3 4-1451,-5 5-3277,-2 3 3187,-6 4 863,-2 2-969,-3 3 434,-2 4-563,-3 10-6,-2 3-11,-5 11-5,-4 0-6,-3 5 11,-1 3-11,-1 2 17,1 2 2618,-3 18-2635,8-13-11,0 12-6,10-18-5,1-3 11,5-2-6,2-4-6,5-3 35,2-4-18,2-3 40,11-5-18,-3-5 7,8-5 16,-5-7-1512,2-5 1513,2-4-319,0-3 425,15-14 78,-3-8-96,0-1 24,-8-1 10,-16 12 12,-3 4 123,-3-4-84,-6 9-146,-2 4-28,-4 11-27,-4 6 1448,-3 4-1449,-5 4 1149,-2 5-1155,-10 14-16,4 5-6,1 2 6,10-2-6,7-10 17,3-1 0,3-2 0,5-2 0,4-1-11,5-4 28,2 0-3409,4-3 3397,2-2-362,1-4 346,-1-1-29,13-9 45,-11-1 7,8-8-1,-14-1 50,6-14-38,-9 4-285,3-9 285,-11 7 3048,-2 0-3026,-1-13-23,-3 11-5,-1-8 522,-3 15-522,-1 2-6,0 3-5,0 3 26,-1 1-138,0 6 407,-1 3-581,1 5-241,-1 4-369,-1 4-3927,-2 14-4481,1-2 9298,-1 5 0,3-14 0,2-5 0</inkml:trace>
  <inkml:trace contextRef="#ctx0" brushRef="#br0" timeOffset="57022">14821 8993 20067,'1'-5'2347,"1"1"-1003,-2 4-1316,-65 27 5,39-11-5,-24 13 0,1 2-28,21-3-4257,-15 16 4263,22-20-1,2-1 861,2-1-866,2-4 11,3-3 17,2-4 67,4-5 79,4-2 190,1-6 3156,4-4-3430,1-7 11,7-5 140,10-20-124,-1 4-10,9-17-590,-5 11 589,2-3-3224,0-2 3207,1 0 12,-1 1-136,0 3 130,0 4 6,-2 5-11,-3 5-17,-2 6-23,-3 5-5,-3 6 309,-5 6-360,-1 16 3319,-5 3-3279,0 14-40,-2 0 194,0 5-188,-1 4-22,-2 5-1892,-2 4 1908,-1 3-47,1 7 0,1 3 42,3-28 0,1 0 5,-2 24 0,4-3-22,10-16 17,3-5 0,1-6 0,1-4 22,-2-6 0,-3-5-11,0-5 23,3-12-7,-3-4 12,6-10-11,-4-4-2764,1-5 2775,0-4 12,1-6 880,0-5-915,-4 9 1,1-2 0,6-21-472,-5 19 1,-1 0 465,6-14 45,0 3-40,0 7-79,3-5 46,-7 18 1876,2 0-1977,-8 17 19,-2 6-192,0 3 1099,-1 4-1469,1 5-59,-1 4-311,2 5 825,0 3-1161,-1 3-471,2 1-890,-3 3-1870,1 1 4609,-2 3 0,-1-13 0,-1-1 0</inkml:trace>
  <inkml:trace contextRef="#ctx0" brushRef="#br0" timeOffset="57363">15736 9113 19479,'-42'15'9,"-1"1"0,4-2 1,7 0 1781,14 1-1774,4 2-6,5-1 0,4 0-22,3 0-6,5 4 892,2-7-864,5 3 462,2-8-473,1-1 0,3-2 1454,14-2-1442,-5-1 161,10-3-134,-10-3 17,1-4 0,-2-2-17,-2-3 23,-2-3-6,-3-3 16,-1-2 12,-4-1-5,-1-2 5,-5 1-11,-1-1 16,-4 0-10,-2 1 105,-8-6-116,0 9-12,-8-5-22,2 13-1,0 1-16,-1 3 0,1 2-28,1 2-34,3 3-50,1 2-102,2 2-1533,-3 19 318,6-5-694,-2 14-1898,12-9 4004,3 2 0,-1-11 0,0-1 0</inkml:trace>
  <inkml:trace contextRef="#ctx0" brushRef="#br0" timeOffset="58122">16669 9230 22887,'-11'-46'364,"-1"1"0,2 3 0,-4 9-112,-9 18-22,-5 5-17,-4 3-5667,-4 3 5577,-4 2-50,-3 6 1377,-1 2-1417,1 6-131,7 4 0,1 2 92,-4 6 0,9-5 1,5 2 26,6 14-21,11-6-17,3 7 11,12-12 29,6-1-35,7-3 12,5-2-5,4-4-23,3-2 28,2-4 11,16-4 2199,-11-7-2204,11-3 0,-17-7 16,-1-4-11,-2-5-74,-4-4 124,-6-7 1,0-5-20,-2 1 1,-1-3-819,4-7 1,-1-1 800,-4 4 1,-1 3 2,-3 8 0,0 2-563,0-2 1,0-1 579,1 2 0,0-1 22,-2 2 0,2-1 76,1-6 0,1-1-722,-2 6 1,-1 2 718,11-27 32,-9 24-60,-8 19 1745,-3 8-1868,-1 7 1252,-12 31-1219,2-3 12,-9 25-28,5-10-12,0 4-16,0 3-425,0 4 385,6-15 1,0 1-40,-3 21 31,4-21 0,0 0-81,0 14-23,3-1-143,2-10 1,1-1 8,4 9 137,-2-14 0,1-3-193,5-9 39,1-7 79,2-7 72,2-6 90,1-5 39,3-7 45,0-4 3205,0-7-3099,6-14 596,-7 5-120,11-28-313,-17 30 0,4-11 5,-13 27-66,0 3-74,-3 3-33,-2 2-28,-2 1 33,-11 6-44,-6 9-62,5 0-11,1 9 44,19-8 7,12 0-29,5-5 5,15-9 1,3-4-17,3-4 14,-3 0 0,0-2 3,-4-8-6,-2-4 23,8-21-1658,-12 7 1641,5-16 11,-17 14-319,-2 2 296,-4 2 51,-5 6 0,-2 5 0,-5 5 0,-4 4-22,-6 4 11,-7 4 22,-6 2 34,-5 2-12,-4 4-10,-2 4-1681,0 3 1636,1 4-375,-7 14 346,14-5 23,-5 13-39,19-8-23,4 2-50,5 2-67,3 3-28,3 0-118,7 2-179,5 1-303,9-1-630,0-12 1,5 0-3508,6-1 1,2-1 4038,-3-1 1,-1-2 0,19 4 0,-35-18-1</inkml:trace>
  <inkml:trace contextRef="#ctx0" brushRef="#br0" timeOffset="59014">16140 3839 17242,'-3'-4'473,"1"1"3549,2 3-3317,41 52-2523,-16-30 1,2 0 1881,12 16 0,1-1 4,-1-10 0,3-2 72,12 3 0,1 0-165,-10-6 0,2 1 93,-6-3 1,3 1 0,-2-1 29,7 4 1,-1-2-1112,1 2 1,0 0 1095,2 0 0,-1 0-21,-1 1 0,0-1-278,-1 0 0,-1-1 327,-1 0 1,0 0-108,-3-1 0,-1 0-258,-2 0 1,0 0 212,-3-2 1,-1 1-6,-2 0 0,-1-1-9,-3 0 0,0 0 0,-3 0 1,0-1-271,18 17 478,-18-15 0,-3 0-614,8 9-2005,5 8-2625,-25-22 5064,-3 1 0,-7-13 1,-2 0-1</inkml:trace>
  <inkml:trace contextRef="#ctx0" brushRef="#br0" timeOffset="59613">17102 4743 14230,'-2'-3'2235,"0"1"1647,2 2-3809,-6-4 44,5 6 23,-5 0 11,6 9 0,0 2 141,6 10-130,1-6-5,8 5 179,11-1-196,-2-6-11,15 2-22,-3-7-1699,7-3 1682,7-2 10,6-3 1,3-2 6,4-3 27,0-3 17,0-4 23,-2-3-2815,-3-1 2837,-4-2-11,-5-2-81,-5 0 53,-5-1-12,-5 0-5,-6 0 124,2-6-158,-12 6 1106,-1-3-1122,-9 9 3319,-3 0-3353,-2 2 134,-1 1-145,-2 1 0,0 1-17,0 1-6,0 1-16,0 1-17,0 1-23,0 1-586,0 2 222,-2 5-341,1 2-678,-1 6-1630,2 2 3047,0 3 0,0-7 0,0-1 0</inkml:trace>
  <inkml:trace contextRef="#ctx0" brushRef="#br0" timeOffset="61056">17780 5207 21030,'-12'-14'157,"4"10"-113,8 29 35,-3 18-23,-3 5-34,-2 3-1111,-3-4 1089,1-12 277,-3-1-260,0 0-6,-2-2 1,1-3-1,0-2 17,0-6 22,2-3 51,0-5 426,-5-3 515,8-5-863,-3-3 28,9-11-145,1-2 83,3-19-78,2 7-22,3-11 6,1 6-7,1-2 1,1-2 6,-1-3-3365,3-20 3348,-2 12 38,0-15-224,-5 19 208,-1 4-5,-2 4-7,-1 5 18,0 4 0,-1 4-12,0 4-16,0 3-6,0 2 3286,4-1-3292,13 0-5,25-5-6,7 3-331,-15 5 1,1 1 324,-2 0 1,-1 0-1,5 0 1,1 0 5,3-1 1,1 0-10,2 0 1,3-1 6,-1 0 1,4 0-1,-2 0-1349,9-2 0,1 1 1338,-8 1 0,3-1 1,-3 1-1104,6-1 1,-2 1 1098,1-1 0,1 1 6,0-1 0,1 1-493,0 0 1,1-1 497,0 1 1,1 1-6,0-1 0,0 0-11,1 0-1,1 0 6,-1 1 1,1 0-3,-1-1 0,1 0-4,0 1 1,0 0 16,0 0 1,1 1-20,-1-1 0,0 1-11,-1 0 0,1 0 2,-2 0 1,1 1-416,-2 0 0,-1 1 416,-2 0 0,0 1 5,-3 0 0,0 1-59,-7 1 1,2 0 0,-3 0 67,4 1 0,0-1 5,12 1 0,-3 0 503,-22 0 0,-1 0-495,9-1 1,-1 1-1,18-1-5,-22 0 0,-2 0-16,8 0 16,-3-2-6,-2 0 0,-3 0 18,-3 0-12,-1 0 919,-2-1-913,-5 2 27,-4-1 1948,-5 2-1914,-5-2 3085,-6 2-3147,-1 0 461,-3 1-477,-2 3 227,0-1-216,-1 4 6,1-1 16,1 7-22,0 5 34,3 11-34,0-1 5,1 4-3430,-2-4 3419,0 2-250,-1 21 267,0-8-11,-1 7 0,-1 3-5,0 6-1,0-12 0,-1 1 6,-2 9-608,2 4 599,0-14 1,2 1 2,0-11 1,0 0-397,0 13 1,1-1 404,1-14 0,1-1-6,0 0 0,0 0 6,2 0 0,0-1 13,4 29-27,0-5 17,0-3-6,-2-6 0,-3-4 0,-2-6 22,-7-5 6,-3-5 6,-9-5 16,-5-6 2583,-10-4-2599,-6-5-6,-8-4-2331,-5-3 2320,-5-4-12,14-1 1,-5-1-10,4 0 0,-4-1 1,2 0-3,-11-1 1,0 0-484,11 1 0,-1 1 0,5 0 477,6 1 1,2 0-3,0 1 0,0 0 136,1 0 0,-1 0-145,1 0 1,0 0-1,0 0 1,0 1-3,0-1 0,0 1 2,1 0 1,-4-1-16,-8 0 1,-5-1 0,2 0 28,1 1 1,-1-1-471,-2 1 1,-3-1 0,4 0 481,5 1 0,2-1 2,-2 1 1,0 0 453,0 0 1,0 0-452,-2 1 1,1-1-15,-1 1 1,-1-1 8,0 1 0,0 0-1,-1 0 1,-1 1-3,1-1 0,-1 0 0,1 1 0,-1-1 5,0 1 1,1 0 555,2 1 0,-3-1-555,-15 1 0,0 0-9,16-1 0,0 1 6,-12 1 0,1-1-599,20 1 0,1-1 601,3 1 1,-2 0-1,-10-1 1,0 1 144,13-1 1,1 0-148,-8 1 0,0-1 92,-21-3-56,18 1 308,-4-1-286,17-1 1630,11 1-1631,-1-2-33,12 3 4,2-1 2348,2 2-2364,0-1 947,1 0-953,1 1 570,-1 0-592,2 1 275,-1 0-319,1 0 7,-1 0-56,0 1-15,-1 0-49,-2 0-141,-1 2-184,-1-1-1361,-5 4-4184,0-1 6040,-1 1 1,6-1 0,3-3 0</inkml:trace>
  <inkml:trace contextRef="#ctx0" brushRef="#br0" timeOffset="78809">14781 10871 14561,'-50'-23'69,"0"1"1,0-1 0,4 2 0,0 2-1,5 2-283,3 5 1,2 3 353,0 1 1,-1 1-1,0 2 1,0 1 0,0 0 0,-4 3 139,-12 3 1,-7 2 0,4 0-138,-1 1 1,0 2-657,-3 0 1,-4 1 0,6 1 646,4 3 1,5 1-15,-2 1 0,-1 2-18,2 0 0,1 2-17,1 2 0,0 1-11,3 2 0,1 1-12,4 0 0,0 4-47,7 1 1,0 3-1,3 0-35,-2 5 1,1 2-5,7-4 1,0 1 0,3 3-4,5 1 1,3 3-1,2-2-17,-2 9 1,3 0 15,2-6 0,1 2 0,1-2-19,3 5 1,3-2-8,2 1 0,3 0 34,2 0 0,3-1 0,6-2 1,4-1-580,5-2 0,4-4 585,7-1 0,4-4 3,7-2 0,3-4-251,-12-10 0,2-2 1,1-1 246,5-1 0,2-1 0,0-2-283,4 0 0,1-2 0,0 0 283,5-2 0,1 0 0,0-1 2,2 0 0,1-1 0,1-1 8,-15-1 1,1-1 0,0 0 0,0 0-53,1-1 1,0 1 0,-1-2 0,1 0 64,0 0 0,0-1 1,0 0-1,-1-1 24,1 0 1,-1-1 0,0 0 0,0-1-15,-2 0 0,0-1 0,0 0 0,3-2 22,0-1 1,2-1-1,2-2 1,-1 1-1,-3 0-3,-1-1 1,-2 0 0,0 1 0,2-3 6,10-2 1,3-2 0,-2-1 0,-4 1 18,-3-2 1,-5 1 0,0-2-7,-2 0 1,0 0 0,-2-2-4,-2 0 0,0 0 1,-2-2-20,-3 1 1,-1 0-1,1-4-91,7-11 1,1-4 0,-3 2 71,-11 9 1,-2 1 0,0-4 4,1-6 0,2-4 0,-2-1 0,-4 4 57,1-10 1,-5 2-61,-5 6 1,0-1 0,-5 3 207,-5-2 0,-6 3-190,-5 3 1,-4 0-12,-4 3 0,-5 2-3,-6 2 1,-4 3 5,-6 1 0,-3 2-9,-5 2 1,-4 2-12,-5 1 1,-2 3-23,-7 1 0,-1 2-14,17 6 0,-1 0 0,-1 1-49,-3 2 0,0 0 0,0 1-2,-2 1 1,-1 0 0,0 1 170,0 0 1,-2 1 0,1 1-263,1 1 0,0 0 0,-3 2-502,1 1 0,-4 2 0,1 0 0,2 0-613,-2 2 1,3 0 0,-1 1-502,5-1 0,-2 1 0,2 0 0,5 0 1786,-11 4 0,8 0 0,-5 1 0,22-5 0</inkml:trace>
  <inkml:trace contextRef="#ctx0" brushRef="#br0" timeOffset="79156">14380 11363 20246,'0'-7'2073,"0"1"-1401,0 6 1232,0 0-1624,15-60-84,-11 45-943,11-45 831,-15 61-46,1 3 85,0 5 17,1 6 0,-1 4-45,0 5-28,0 5-22,-1 4-11,0 4-107,-5 24-84,0-8-39,0-17 0,0 0-589,-5 22-1703,0 2 704,4-29 0,1 1 1225,-1 4 0,0-2 0,0 3 0,1-1 1</inkml:trace>
  <inkml:trace contextRef="#ctx0" brushRef="#br0" timeOffset="79941">13188 12412 13233,'0'-3'3165,"0"1"974,0 2-3641,-94 51-5995,50-22 5536,5-6 0,-6 3 0,6-2-8,12-5 0,2 0 288,-15 11 0,-2 2-370,-3 3 1,0 1 90,-1 0 0,1 0-283,9-5 1,-1 0-1,4-2-1093,3-2 1,2-2 422,-7 8 0,2 0-4374,-5 8 5287,3-1 0,18-19 0,2-3 0</inkml:trace>
  <inkml:trace contextRef="#ctx0" brushRef="#br0" timeOffset="80408">15270 12265 17955,'3'-4'2577,"-1"1"-387,-2 3-1994,61 17-1074,-36 1 925,13-1 1,-2 2 20,-10 15-29,-4-6 0,1 0-11,16 17-1008,-11-14 0,1 0 980,-4-8 0,0-1-11,1 1 0,3 0-1039,17 12 1,1 1 951,-10-9 0,2 1-315,5 3 0,4 3 1,-4-3-1308,-3-2 1,-2-1 8,13 8 0,-1 1 1670,-12-9 0,-5-3 0,3 3 0,-3-3 0</inkml:trace>
  <inkml:trace contextRef="#ctx0" brushRef="#br0" timeOffset="81072">13085 12416 17748,'-28'32'222,"0"0"0,2-2 0,5-2 7,9 4 7,-2 1 4,-5 2 1044,-4 0-1066,-6 3 101,-8-1 1,-3 0-1174,13-12 1,-1 0 940,-17 15 0,-2-2-12,19-16 1,1-2-4,-2 0 1,1 0-17,-1 0 0,1-1-186,-1 0 1,1-1 174,0-1 0,1 1-985,-1-2 1,1 1 995,-28 14-12,2-1-426,2 0 404,4-2 407,16-9 1,0-1-441,3 0 0,1-1-56,-24 16-107,15-10 648,20-11-1040,7-4 2465,4-2-4475,7-4 2783,6-1 1,-3-1-1,2 0 1</inkml:trace>
  <inkml:trace contextRef="#ctx0" brushRef="#br0" timeOffset="81880">11308 13894 21562,'9'-40'173,"-4"11"-117,-9 44-5,0 0-1,0 2-5,0 0 0,-1-1 72,-3 9-60,1-7-1,-3 5 17,1-6-6,-3-3 0,0 0-3408,-4-1 3391,0-2 12,-1-1 5,-2-3 28,1-2 56,-6-3-78,7-2 11,-5-4-11,10-2 3397,0-2-3391,2-2-18,2-2 1,1-3-12,3-1-5,2-2-22,0-3 5,5 0 22,18-24-33,-3 17-6,13-15-5,-9 24 16,10-1-22,-6 6 6,7 1-18,-9 8 7,1 3 5,12 13-3409,-8 0 3398,8 11-12,-13 1-10,-5 4-34,-4 3-96,-11 25-555,-21-8 1,-9 5 622,7-14 0,-3 1 0,-1 0 44,-4 3 1,-2-1 0,0-2 10,1-4 1,-1-1 0,2-3 2,-5 3 1,2-2 27,0-1 1,0-1 22,2-4 0,-1-1-875,-5 1 1,1-3 978,-12 4 111,-10-4 1761,34-22-1922,3-8-1083,13-5 1055,7-4 881,4-2-888,7-4-5,6 0 2766,6 0-2772,22-10-22,-8 9-602,16-3 580,-12 10-12,2 2-56,-10 6 1,2 0-73,21-3-8,-18 5 0,1 0-205,18 0-415,3 0-2160,-2 2 658,-1 2-3913,-5 1-1240,-7 1 7445,-11 0 0,-17 0 0,-9 0 0</inkml:trace>
  <inkml:trace contextRef="#ctx0" brushRef="#br0" timeOffset="82272">11472 13455 14368,'-59'-4'466,"1"0"1,1 2 0,2 1-198,11 5 0,2 1-2348,-2 3 1,1 1 2254,1 3 1,1 1 400,0 3 1,1 1-463,0 1 0,2 2-539,0 2 0,1 2 524,1 2 1,1 1 5,1 3 1,0 2-268,2 2 0,1 2 270,0 2 0,1 1 464,2 1 0,0 5-481,6-4 1,-1 7-1,0 1 1,2-4-56,3-2 0,1-4 1,0 4-12,-2 3 1,-2 4 0,2 2-1,3-1-4,4 2 1,3 1-1,2-1 1,2-5-604,-1 16 1,3-1 561,1 0 0,3 4 1,6-11-5,10-16 1,9-7 315,5-7 1,8-4 0,3-2-283,8-3 0,5-4 0,3-3 7,-1-1 0,4-3 1,1-1-1,-2-2-205,-8-3 0,0-1 0,0-1 1,-1-2 225,1-1 0,0-2 0,-2-1 0,-2-1-222,0-2 1,-3-1 0,-1-1 249,0-1 0,-1 0 0,2-3 142,-2-2 1,2-1 0,0-2 0,-3 1-128,2-1 0,-3 0 1,1-3-148,10-6 0,2-2 0,-5 0 171,0-5 0,-3-1-22,-2-2 0,-2-1-22,-1-2 0,-2-1-29,-3-1 1,-1-3-6,-6 3 0,0-3 0,-2 1-23,3-9 1,-3 1 1,-5 8 1,0-2-1,-4 2 164,-2-2 0,-5 2-169,-2 1 1,-2 0-235,-2 4 1,-3 0 225,-3 3 0,-3 1 0,-3 4 1,-2 2 440,-3 4 1,-6 2-512,-30-6 1,-6 6 139,18 12 1,-1 2-142,-4 2 1,-3-1 0,3 6-148,4 6 0,1 4 163,0-1 1,1 2-704,2 2 0,-1 2-4152,-7 5 1,2 1 4264,-10 6 0,3 0 0,35-15 0</inkml:trace>
  <inkml:trace contextRef="#ctx0" brushRef="#br0" timeOffset="82989">16478 13537 15932,'-11'-52'429,"-1"0"1,2 9 0,6 6 772,23-2-1074,-1 21 80,19-6-108,-12 13 534,12 2-550,-8 5 39,15 4-453,-8 4 364,11 6-23,-14 5-11,-1 4-11,0 3-17,-2 3-6,-2 0-22,-5 2 581,-2 1-744,-3 11-10,-10 5 167,-8 0-470,-14-3 543,-10-12 22,-7-1-190,-6-2 235,7-10 1,0 0-204,-17 5 298,-11 2 23,23-14 28,5-4-61,4-4 128,4-4 930,1-8-1014,11-1 332,3-15-415,13 10-7,4-6-27,7 6-12,4 2-16,2 1 1000,4 4-956,13 2-44,8 6-34,1 5-663,0 6 641,-13 5-6,1 2 0,-1 4 0,3 2-3098,-3 2 3053,1 3-22,-4 2-196,1 19 128,-15-11-729,-3 12 635,-23-16-292,-23 9 280,-5-12 103,9-11 1,-2-2-244,-19 4-156,-3-4-214,-1-4-206,0-2-628,18-8 0,-1 0-1278,-13 0-1373,-10-5 4236,21-4 0,18 2 0,2-1 0</inkml:trace>
  <inkml:trace contextRef="#ctx0" brushRef="#br0" timeOffset="83331">16779 13158 4739,'-57'-24'954,"0"-1"0,4 2 1,4 6 1769,-6 11-2159,-3 4-5,-3 6-25,16 4 0,-3 3-67,-5 8 0,-1 4-100,0-1 0,-2 4-167,8 3 1,-2 5 0,4-2-99,2 2 1,0 2-26,10-3 1,-4 4-1,1 1 1,4-3-354,-8 11 0,4 1 312,6-5 1,-1 2-1,5-2 5,2 4 0,5-1 14,3-1 0,4 0 0,2-2 0,6 1 78,14 13 1,9 0-661,-2-15 0,5-1 552,1-5 0,5 0 1,1-4 78,11 2 1,7-4-80,4-2 1,6-2-1,0-2-15,-10-5 1,0-3-1,2 0-32,0 0 0,3-1 1,1 0-1,-2-3 34,4-2 0,-2-2 1,1-2 2,2 1 1,0-2 0,1-1 7,1-1 0,1 0 1,0-2 1,0-1 0,0-1 0,-1-2 22,1 0 1,0-2 0,-1 0 22,-3-2 0,0 0 0,3-5-37,-8-2 0,4-3 0,1-2 0,-3-1 0,-4 2 48,3-2 0,-4 0 0,2-3-29,1-2 0,5-2 1,-3-2-1,-11 1 31,-7-6 0,-9 0-31,-3-1 1,-4-2-26,-4 0 0,-4 0-23,-3-2 1,-3 0 420,-3 0 1,-5-2-536,-9-18 0,-4 1 244,1 14 1,-3 1-391,-8-14 0,-3 4-109,3 18 0,-2 3-241,-3 1 0,-2 2-607,-5 2 1,-1 2-3223,1 4 1,0 2 4756,2 3 0,3 3 0,-5-1 0,16 8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F5198-FABA-04DB-CC44-54FD98BA4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9A1FAC-9897-0EAA-736F-1CBDD49913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657B2-CBC0-1DBE-A796-C56602829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CB65F-2BA0-64CE-9A70-414A0F7B0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495B3-F7B2-FA2E-1061-0DBCF98CA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11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94E22-FD41-3B2D-3733-69A127FD5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F11F18-06F1-61C0-7AC9-B377A2A19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6BD95-ABA7-9FC2-52A5-1C9E4C136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96BD2-D0A7-1788-D27A-2A9FCBDCA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EAD07-B30E-7E46-E17D-DFF176358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761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98C74F-E1B8-F0DA-301D-29B581BEB4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3DB2D-CC4C-EA26-1E3C-ED3C25F9D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9AD08-B511-C266-0BEF-0FBAC45E7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F4832-B002-F0AB-ACF7-7B5EA067E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A3EE5-DED6-9CC3-1E39-A27800F1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95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88C7D-031A-95A9-CCD6-F23367D5B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C5710-4F08-7429-5F5E-A19CD980D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90496-1890-B174-FAB7-18797BD8E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5DCBF-1549-977F-71D9-42C39538C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9D15A-7101-FCC1-39A7-CBAAE04FF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74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38611-F25D-8F35-75BB-D9F7566B3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11931D-949C-197A-B474-5246FB4CD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70AA5-3778-B5B4-A117-CB2EA2324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1F9BB-C823-6879-CD1C-3EA4974ED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610EA-A887-5A73-413D-877F5DDEB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23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94517-F21F-8ECE-E57C-4DB73242F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74E07-A598-61BC-0D16-005F8FBD9B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B6506-B40F-A3C5-2A1C-E091BAF41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85D51-8D6B-9153-0AFF-CF369D538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A6813-D018-B0B4-455D-751822EC6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82ED8-7B7B-5DDB-DAEE-FFFC9BBA1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7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95908-F999-C532-B588-2A8E3DDA0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801EB-1C60-A96C-1095-345C09BC8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88298B-7377-3E0C-3E02-199ADAFCEB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35E033-6A6D-B07F-0F0E-1CE71AC2F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B4BB34-5CD1-5E39-B6E0-6C9931F1FE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3C6549-B3FF-1775-A7BC-C356E8D72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BAEF75-8C8D-DD8C-8BE2-FB5A83304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F71C5B-6571-107E-8655-E6715B97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123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88348-F8E9-5819-EC79-90E6D7142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9126FD-5CBB-9CC1-BD94-40379C648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2B4C85-AB01-0AF6-F1A3-90F7340E4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E01D79-C16E-FFF1-173F-473FC984B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201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EF45A7-040D-2B94-EF0D-9C52A848F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094530-CF6A-4B2B-4194-AD89C4F45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F8E68D-0AAA-8826-906E-2D92A6A8D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515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2810F-29DD-3230-EE1C-BAF01C9C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85163-90A7-ADDD-F682-1F8A333AC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3ECAD2-E75A-CD09-4F90-490C8743C6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FEBDD-69CA-7B9F-EEFF-FDF95DD54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6F13D-207E-F99A-8868-0924FAD38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651CBB-32E9-E481-C1A8-CEED2E161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20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27150-E5C8-7B66-3DD9-9BA601603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684BE2-4CBC-47EF-1D1A-54AC7EB67B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B34F0F-5E9C-21F2-624C-3C1F37946C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4193CC-7B37-8E70-3913-346647F12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C7975-644A-DC64-C209-B64253B13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3D9FF-45F1-7DA2-7BE6-24BF27698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33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40F81-DED0-A700-D7E0-606D2EB3C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A67F79-4177-4A5B-E2DD-D6CC70B2E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1EA74-DB30-D2D8-FB14-CEAD094EE2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4A5DA0-75F5-844D-9C0E-E8CF68A61BDE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90192-74CE-CE8B-2E5F-A0423C4DE1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6A33B-A1EB-7063-47D1-B305080FD2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3A4E4F-29CB-F343-813E-543BFDCAB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314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customXml" Target="../ink/ink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04269F2-D619-A6EF-AD0D-AE54609302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DEE710B-8074-E168-4D4B-CB70335E9069}"/>
                  </a:ext>
                </a:extLst>
              </p14:cNvPr>
              <p14:cNvContentPartPr/>
              <p14:nvPr/>
            </p14:nvContentPartPr>
            <p14:xfrm>
              <a:off x="637920" y="2613240"/>
              <a:ext cx="3387240" cy="2457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DEE710B-8074-E168-4D4B-CB70335E906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8560" y="2603880"/>
                <a:ext cx="3405960" cy="247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7137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6C622F-48F3-A67A-2E37-827CCC5AE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7FE008-85C0-E18F-F7D2-0C6C91CC4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5F4E35A-10C4-90EA-C39B-9144452B62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ADC161E-7738-AD65-44D9-6D45E4CDAE31}"/>
                  </a:ext>
                </a:extLst>
              </p14:cNvPr>
              <p14:cNvContentPartPr/>
              <p14:nvPr/>
            </p14:nvContentPartPr>
            <p14:xfrm>
              <a:off x="240480" y="667440"/>
              <a:ext cx="11294280" cy="4735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ADC161E-7738-AD65-44D9-6D45E4CDAE3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120" y="658080"/>
                <a:ext cx="11313000" cy="475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2694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FFD913-41DB-A1C9-B8C2-4341EEA2D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96B520-6675-D4E4-6E56-5525ED4EB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A14F2DE-985D-239B-D8F5-64304DB2E7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9FA710C-1469-7821-3A18-58412EA22690}"/>
                  </a:ext>
                </a:extLst>
              </p14:cNvPr>
              <p14:cNvContentPartPr/>
              <p14:nvPr/>
            </p14:nvContentPartPr>
            <p14:xfrm>
              <a:off x="966960" y="110520"/>
              <a:ext cx="10393560" cy="6747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9FA710C-1469-7821-3A18-58412EA2269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7600" y="101160"/>
                <a:ext cx="10412280" cy="676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0767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266961-9493-62B3-EA71-8526DBF6B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84B24BC-3DF5-70CE-F404-DCEDE681F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860A590-CECA-CB17-8953-37C594F430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258B3E-4DD3-ACF1-865B-7B77D188C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901483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0EAD1EA1-FD15-327C-D4CA-3474084320EF}"/>
                  </a:ext>
                </a:extLst>
              </p14:cNvPr>
              <p14:cNvContentPartPr/>
              <p14:nvPr/>
            </p14:nvContentPartPr>
            <p14:xfrm>
              <a:off x="719640" y="-360"/>
              <a:ext cx="11464920" cy="55090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0EAD1EA1-FD15-327C-D4CA-3474084320E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0280" y="-9720"/>
                <a:ext cx="11483640" cy="552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2787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1BC8A7-CE7B-0847-238F-F5FBC8FDD5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B198B1F-A64C-7D47-F6B2-1AEBCCEA0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28505EA9-BF52-0C17-0322-FD8ABA6691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B2489AC-19CF-BA1C-9FF0-487AF4106808}"/>
                  </a:ext>
                </a:extLst>
              </p14:cNvPr>
              <p14:cNvContentPartPr/>
              <p14:nvPr/>
            </p14:nvContentPartPr>
            <p14:xfrm>
              <a:off x="466200" y="81360"/>
              <a:ext cx="11567880" cy="6293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B2489AC-19CF-BA1C-9FF0-487AF410680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6840" y="72000"/>
                <a:ext cx="11586600" cy="631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1234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694EC7-E11B-E808-9851-89232260F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8D0C894-E194-FA78-DCA1-9539A0905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92C28675-EEA0-D564-CB62-CE4E702287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6B6EC81-AC22-DED4-C202-0560FAFE8C3D}"/>
                  </a:ext>
                </a:extLst>
              </p14:cNvPr>
              <p14:cNvContentPartPr/>
              <p14:nvPr/>
            </p14:nvContentPartPr>
            <p14:xfrm>
              <a:off x="162720" y="232920"/>
              <a:ext cx="11590200" cy="6165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6B6EC81-AC22-DED4-C202-0560FAFE8C3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3360" y="223560"/>
                <a:ext cx="11608920" cy="618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0706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519E48-5C12-F759-D7FC-B238C35C1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1B54A97-B41D-495D-A3DE-BAB6A8E18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FA731A1B-1C21-F909-4918-0703926F3C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093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91F81D-7D80-AB16-3121-F3CEF61C3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2F346D7-1684-899B-A217-0DF4F069A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180DA20-CE49-740C-E335-1D9D2B9996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61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B78BAC-075E-E568-9A4C-F1D693695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D50E64-2B5A-4066-9BCC-59AE56AD2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F483D04-0EF9-79F1-1825-1E5E79EA41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635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2AE18C-1D7F-0D0A-EC83-BB44164D4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C0E6A6-49C4-3AD7-54F9-C87977ABF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919E8700-B077-A4B4-1F7C-C8CBB689E6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06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786E30-95E9-EF4B-BD43-52C766CBD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ABFE7E-8E17-3BB3-8EDD-5B2DF6D9E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7E0AF7E4-6D8D-3B27-DE2D-B83E17625D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13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F32E5722-AF77-A114-28B1-948F0E647A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F623A38-DE3D-5565-7FCC-3D849D3A2384}"/>
                  </a:ext>
                </a:extLst>
              </p14:cNvPr>
              <p14:cNvContentPartPr/>
              <p14:nvPr/>
            </p14:nvContentPartPr>
            <p14:xfrm>
              <a:off x="3634200" y="285840"/>
              <a:ext cx="5680080" cy="4445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F623A38-DE3D-5565-7FCC-3D849D3A238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24840" y="276480"/>
                <a:ext cx="5698800" cy="446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2693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820E7D-A70B-E932-2664-D62F67F42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8CBB16-6554-1A95-C6D2-A54A8E580D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DF7F7A7-48A4-DF11-A276-0B2E3AE6E9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6044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7CED80-93F4-C5BB-6F8E-9A3029422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43EB8E-A864-43A8-9442-1DFF71D0B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52454BA-B67B-2E0D-DCA2-C4DA7DC572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391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BE2833-0DA1-1126-A3BE-CC298B8F3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728877-0B2F-0F09-B18F-3C07F0B90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999993F6-ED96-0686-EDA7-5974C9B7F7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182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C43102-1B88-D929-FA24-679153CEA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3E44946-DEB9-4F82-F0F4-BE9FBD6AA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E38B844F-216A-A6DE-F36B-3FD1ED9A4C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04BD5DB-94CB-7C31-8925-530DF6150197}"/>
                  </a:ext>
                </a:extLst>
              </p14:cNvPr>
              <p14:cNvContentPartPr/>
              <p14:nvPr/>
            </p14:nvContentPartPr>
            <p14:xfrm>
              <a:off x="210240" y="537480"/>
              <a:ext cx="7932240" cy="56235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04BD5DB-94CB-7C31-8925-530DF615019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0880" y="528120"/>
                <a:ext cx="7950960" cy="564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9240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A7AD22-95CE-0452-0B4B-D5B7261CE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EA64D0-C10E-C775-F890-C56ABC6E8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7266D81-069C-E772-1DD3-99AC060528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B013020-EC56-7AF6-D0BA-3157FF6B45D5}"/>
                  </a:ext>
                </a:extLst>
              </p14:cNvPr>
              <p14:cNvContentPartPr/>
              <p14:nvPr/>
            </p14:nvContentPartPr>
            <p14:xfrm>
              <a:off x="743760" y="705960"/>
              <a:ext cx="8123760" cy="4745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B013020-EC56-7AF6-D0BA-3157FF6B45D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4400" y="696600"/>
                <a:ext cx="8142480" cy="476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7844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7F1981-4670-983B-6EB0-FC7EF7C8B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BDF9DF-7AFB-95D0-E4A1-4BEB48B5A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3A179188-5623-CABC-6800-9F7FF1350F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CC94FE0-D54F-4FAF-41D3-93EF6B781940}"/>
                  </a:ext>
                </a:extLst>
              </p14:cNvPr>
              <p14:cNvContentPartPr/>
              <p14:nvPr/>
            </p14:nvContentPartPr>
            <p14:xfrm>
              <a:off x="301320" y="545040"/>
              <a:ext cx="9410400" cy="4249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CC94FE0-D54F-4FAF-41D3-93EF6B78194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1960" y="535680"/>
                <a:ext cx="9429120" cy="426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3010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AA522D-0E37-7F58-95AA-F50EF39C0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CC99C7B-7A1F-C86A-6F94-D6E9D1A4D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7258E0A6-0004-8D85-D323-B288DFF778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39E2280-DA95-0C07-54E4-7B93E4909A55}"/>
                  </a:ext>
                </a:extLst>
              </p14:cNvPr>
              <p14:cNvContentPartPr/>
              <p14:nvPr/>
            </p14:nvContentPartPr>
            <p14:xfrm>
              <a:off x="0" y="653400"/>
              <a:ext cx="7998840" cy="5832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39E2280-DA95-0C07-54E4-7B93E4909A5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9360" y="644040"/>
                <a:ext cx="8017560" cy="585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1915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0B90A0-EDF6-8DB5-6BD4-BD0D98DA0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23D995-B298-B869-5C62-D42CC03EE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E347AEE-8F39-B005-0078-87B01192DB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2C556DA-5A64-2058-891B-AB79A66AD971}"/>
                  </a:ext>
                </a:extLst>
              </p14:cNvPr>
              <p14:cNvContentPartPr/>
              <p14:nvPr/>
            </p14:nvContentPartPr>
            <p14:xfrm>
              <a:off x="812880" y="736560"/>
              <a:ext cx="6723000" cy="4147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2C556DA-5A64-2058-891B-AB79A66AD97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3520" y="727200"/>
                <a:ext cx="6741720" cy="416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5426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70E89E-7143-70EB-D07F-28FD2FA8A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FB1C8CF-EEAE-4160-9E7B-8DE7D1EA8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8B131A51-ED2E-E2EE-F951-DF879EDCC7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604FD91-13AF-89D9-5C1F-116758F7EDBF}"/>
                  </a:ext>
                </a:extLst>
              </p14:cNvPr>
              <p14:cNvContentPartPr/>
              <p14:nvPr/>
            </p14:nvContentPartPr>
            <p14:xfrm>
              <a:off x="157680" y="466920"/>
              <a:ext cx="8720640" cy="58176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604FD91-13AF-89D9-5C1F-116758F7EDB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8320" y="457560"/>
                <a:ext cx="8739360" cy="583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6102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26BB51-600A-ABE4-0C03-BB19718C2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77815A-284F-C4D2-5331-806D23F12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6E979D7-FB8E-6D36-AB8E-E82E172DFB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5DAAA7C-2C1B-F0FB-C5A9-E8635CBDF733}"/>
                  </a:ext>
                </a:extLst>
              </p14:cNvPr>
              <p14:cNvContentPartPr/>
              <p14:nvPr/>
            </p14:nvContentPartPr>
            <p14:xfrm>
              <a:off x="1301760" y="897840"/>
              <a:ext cx="6420600" cy="4571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5DAAA7C-2C1B-F0FB-C5A9-E8635CBDF73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92400" y="888480"/>
                <a:ext cx="6439320" cy="459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3180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0</Words>
  <Application>Microsoft Macintosh PowerPoint</Application>
  <PresentationFormat>Widescreen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2025-09-20T04:32:50Z</dcterms:created>
  <dcterms:modified xsi:type="dcterms:W3CDTF">2025-09-20T07:57:48Z</dcterms:modified>
</cp:coreProperties>
</file>

<file path=docProps/thumbnail.jpeg>
</file>